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sldIdLst>
    <p:sldId id="256" r:id="rId5"/>
    <p:sldId id="289" r:id="rId6"/>
    <p:sldId id="287" r:id="rId7"/>
    <p:sldId id="288" r:id="rId8"/>
    <p:sldId id="291" r:id="rId9"/>
    <p:sldId id="273" r:id="rId10"/>
    <p:sldId id="292" r:id="rId11"/>
    <p:sldId id="295" r:id="rId12"/>
    <p:sldId id="296" r:id="rId13"/>
    <p:sldId id="297" r:id="rId14"/>
    <p:sldId id="293" r:id="rId15"/>
    <p:sldId id="294" r:id="rId16"/>
    <p:sldId id="274" r:id="rId17"/>
    <p:sldId id="278" r:id="rId18"/>
    <p:sldId id="275" r:id="rId19"/>
    <p:sldId id="286" r:id="rId20"/>
    <p:sldId id="276" r:id="rId21"/>
    <p:sldId id="277" r:id="rId22"/>
    <p:sldId id="280" r:id="rId23"/>
    <p:sldId id="279" r:id="rId24"/>
    <p:sldId id="281" r:id="rId25"/>
    <p:sldId id="270" r:id="rId26"/>
    <p:sldId id="26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295579-01AB-508D-1C9D-74BB383548DF}" v="1334" dt="2021-07-23T04:26:50.251"/>
    <p1510:client id="{AF9BFDD1-066F-42E6-B43F-5288AA6875C0}" v="312" dt="2021-07-23T05:00:38.323"/>
    <p1510:client id="{BB4ECF05-5862-9694-733A-4718DE49C89F}" v="124" dt="2021-07-23T04:34:50.1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dek, Ahmed A" userId="S::rt1343bi@go.minnstate.edu::4d0e4fa1-f0c0-4f15-9ac0-3b55d01a9e41" providerId="AD" clId="Web-{6B295579-01AB-508D-1C9D-74BB383548DF}"/>
    <pc:docChg chg="addSld modSld">
      <pc:chgData name="Sadek, Ahmed A" userId="S::rt1343bi@go.minnstate.edu::4d0e4fa1-f0c0-4f15-9ac0-3b55d01a9e41" providerId="AD" clId="Web-{6B295579-01AB-508D-1C9D-74BB383548DF}" dt="2021-07-23T04:27:01.485" v="694"/>
      <pc:docMkLst>
        <pc:docMk/>
      </pc:docMkLst>
      <pc:sldChg chg="addSp delSp modSp mod setBg addAnim setClrOvrMap">
        <pc:chgData name="Sadek, Ahmed A" userId="S::rt1343bi@go.minnstate.edu::4d0e4fa1-f0c0-4f15-9ac0-3b55d01a9e41" providerId="AD" clId="Web-{6B295579-01AB-508D-1C9D-74BB383548DF}" dt="2021-07-23T04:27:01.485" v="694"/>
        <pc:sldMkLst>
          <pc:docMk/>
          <pc:sldMk cId="1477341848" sldId="256"/>
        </pc:sldMkLst>
        <pc:spChg chg="mod">
          <ac:chgData name="Sadek, Ahmed A" userId="S::rt1343bi@go.minnstate.edu::4d0e4fa1-f0c0-4f15-9ac0-3b55d01a9e41" providerId="AD" clId="Web-{6B295579-01AB-508D-1C9D-74BB383548DF}" dt="2021-07-23T04:27:01.485" v="694"/>
          <ac:spMkLst>
            <pc:docMk/>
            <pc:sldMk cId="1477341848" sldId="256"/>
            <ac:spMk id="2" creationId="{FC945300-EE5D-43B5-8E1C-9AE31908F65D}"/>
          </ac:spMkLst>
        </pc:spChg>
        <pc:spChg chg="mod">
          <ac:chgData name="Sadek, Ahmed A" userId="S::rt1343bi@go.minnstate.edu::4d0e4fa1-f0c0-4f15-9ac0-3b55d01a9e41" providerId="AD" clId="Web-{6B295579-01AB-508D-1C9D-74BB383548DF}" dt="2021-07-23T04:27:01.485" v="694"/>
          <ac:spMkLst>
            <pc:docMk/>
            <pc:sldMk cId="1477341848" sldId="256"/>
            <ac:spMk id="3" creationId="{E97E6BC3-39FE-43A7-9585-485F0F45BC9C}"/>
          </ac:spMkLst>
        </pc:spChg>
        <pc:spChg chg="del">
          <ac:chgData name="Sadek, Ahmed A" userId="S::rt1343bi@go.minnstate.edu::4d0e4fa1-f0c0-4f15-9ac0-3b55d01a9e41" providerId="AD" clId="Web-{6B295579-01AB-508D-1C9D-74BB383548DF}" dt="2021-07-23T04:26:50.251" v="691"/>
          <ac:spMkLst>
            <pc:docMk/>
            <pc:sldMk cId="1477341848" sldId="256"/>
            <ac:spMk id="8" creationId="{7A070EAD-1DCD-4F3D-BA84-799B891A0E19}"/>
          </ac:spMkLst>
        </pc:spChg>
        <pc:spChg chg="add del">
          <ac:chgData name="Sadek, Ahmed A" userId="S::rt1343bi@go.minnstate.edu::4d0e4fa1-f0c0-4f15-9ac0-3b55d01a9e41" providerId="AD" clId="Web-{6B295579-01AB-508D-1C9D-74BB383548DF}" dt="2021-07-23T04:27:01.485" v="694"/>
          <ac:spMkLst>
            <pc:docMk/>
            <pc:sldMk cId="1477341848" sldId="256"/>
            <ac:spMk id="73" creationId="{4B24F6DB-F114-44A7-BB56-D401884E4E7F}"/>
          </ac:spMkLst>
        </pc:spChg>
        <pc:spChg chg="add">
          <ac:chgData name="Sadek, Ahmed A" userId="S::rt1343bi@go.minnstate.edu::4d0e4fa1-f0c0-4f15-9ac0-3b55d01a9e41" providerId="AD" clId="Web-{6B295579-01AB-508D-1C9D-74BB383548DF}" dt="2021-07-23T04:27:01.485" v="694"/>
          <ac:spMkLst>
            <pc:docMk/>
            <pc:sldMk cId="1477341848" sldId="256"/>
            <ac:spMk id="100" creationId="{4D6A640B-6684-4338-9199-6EE758735581}"/>
          </ac:spMkLst>
        </pc:spChg>
        <pc:spChg chg="add">
          <ac:chgData name="Sadek, Ahmed A" userId="S::rt1343bi@go.minnstate.edu::4d0e4fa1-f0c0-4f15-9ac0-3b55d01a9e41" providerId="AD" clId="Web-{6B295579-01AB-508D-1C9D-74BB383548DF}" dt="2021-07-23T04:27:01.485" v="694"/>
          <ac:spMkLst>
            <pc:docMk/>
            <pc:sldMk cId="1477341848" sldId="256"/>
            <ac:spMk id="158" creationId="{FF5E4228-419E-44B9-B090-94A9540E5B3F}"/>
          </ac:spMkLst>
        </pc:spChg>
        <pc:grpChg chg="del">
          <ac:chgData name="Sadek, Ahmed A" userId="S::rt1343bi@go.minnstate.edu::4d0e4fa1-f0c0-4f15-9ac0-3b55d01a9e41" providerId="AD" clId="Web-{6B295579-01AB-508D-1C9D-74BB383548DF}" dt="2021-07-23T04:26:50.251" v="691"/>
          <ac:grpSpMkLst>
            <pc:docMk/>
            <pc:sldMk cId="1477341848" sldId="256"/>
            <ac:grpSpMk id="10" creationId="{DE471E13-6104-4637-8A8F-B545529B1D11}"/>
          </ac:grpSpMkLst>
        </pc:grpChg>
        <pc:grpChg chg="add del">
          <ac:chgData name="Sadek, Ahmed A" userId="S::rt1343bi@go.minnstate.edu::4d0e4fa1-f0c0-4f15-9ac0-3b55d01a9e41" providerId="AD" clId="Web-{6B295579-01AB-508D-1C9D-74BB383548DF}" dt="2021-07-23T04:27:01.485" v="694"/>
          <ac:grpSpMkLst>
            <pc:docMk/>
            <pc:sldMk cId="1477341848" sldId="256"/>
            <ac:grpSpMk id="69" creationId="{9BE10567-6165-46A7-867D-4690A16B46D6}"/>
          </ac:grpSpMkLst>
        </pc:grpChg>
        <pc:grpChg chg="add del">
          <ac:chgData name="Sadek, Ahmed A" userId="S::rt1343bi@go.minnstate.edu::4d0e4fa1-f0c0-4f15-9ac0-3b55d01a9e41" providerId="AD" clId="Web-{6B295579-01AB-508D-1C9D-74BB383548DF}" dt="2021-07-23T04:27:01.485" v="694"/>
          <ac:grpSpMkLst>
            <pc:docMk/>
            <pc:sldMk cId="1477341848" sldId="256"/>
            <ac:grpSpMk id="75" creationId="{4DB50ECD-225E-4F81-AF7B-706DD05F3BA8}"/>
          </ac:grpSpMkLst>
        </pc:grpChg>
        <pc:grpChg chg="add">
          <ac:chgData name="Sadek, Ahmed A" userId="S::rt1343bi@go.minnstate.edu::4d0e4fa1-f0c0-4f15-9ac0-3b55d01a9e41" providerId="AD" clId="Web-{6B295579-01AB-508D-1C9D-74BB383548DF}" dt="2021-07-23T04:27:01.485" v="694"/>
          <ac:grpSpMkLst>
            <pc:docMk/>
            <pc:sldMk cId="1477341848" sldId="256"/>
            <ac:grpSpMk id="102" creationId="{5BAB052D-92E4-4715-895B-E423230754C2}"/>
          </ac:grpSpMkLst>
        </pc:grpChg>
      </pc:sldChg>
      <pc:sldChg chg="addSp modSp mod setBg">
        <pc:chgData name="Sadek, Ahmed A" userId="S::rt1343bi@go.minnstate.edu::4d0e4fa1-f0c0-4f15-9ac0-3b55d01a9e41" providerId="AD" clId="Web-{6B295579-01AB-508D-1C9D-74BB383548DF}" dt="2021-07-23T04:26:37.891" v="690"/>
        <pc:sldMkLst>
          <pc:docMk/>
          <pc:sldMk cId="3857646419" sldId="270"/>
        </pc:sldMkLst>
        <pc:spChg chg="mod">
          <ac:chgData name="Sadek, Ahmed A" userId="S::rt1343bi@go.minnstate.edu::4d0e4fa1-f0c0-4f15-9ac0-3b55d01a9e41" providerId="AD" clId="Web-{6B295579-01AB-508D-1C9D-74BB383548DF}" dt="2021-07-23T04:26:37.891" v="690"/>
          <ac:spMkLst>
            <pc:docMk/>
            <pc:sldMk cId="3857646419" sldId="270"/>
            <ac:spMk id="2" creationId="{311EE483-7824-408E-A0AC-C79A25DFF144}"/>
          </ac:spMkLst>
        </pc:spChg>
        <pc:spChg chg="mod">
          <ac:chgData name="Sadek, Ahmed A" userId="S::rt1343bi@go.minnstate.edu::4d0e4fa1-f0c0-4f15-9ac0-3b55d01a9e41" providerId="AD" clId="Web-{6B295579-01AB-508D-1C9D-74BB383548DF}" dt="2021-07-23T04:26:37.891" v="690"/>
          <ac:spMkLst>
            <pc:docMk/>
            <pc:sldMk cId="3857646419" sldId="270"/>
            <ac:spMk id="3" creationId="{FF74356A-EBE1-40EC-A536-BC9F6C55E470}"/>
          </ac:spMkLst>
        </pc:spChg>
        <pc:spChg chg="add">
          <ac:chgData name="Sadek, Ahmed A" userId="S::rt1343bi@go.minnstate.edu::4d0e4fa1-f0c0-4f15-9ac0-3b55d01a9e41" providerId="AD" clId="Web-{6B295579-01AB-508D-1C9D-74BB383548DF}" dt="2021-07-23T04:26:37.891" v="690"/>
          <ac:spMkLst>
            <pc:docMk/>
            <pc:sldMk cId="3857646419" sldId="270"/>
            <ac:spMk id="8" creationId="{CC892AB0-7D6D-4FC9-9105-0CB427161889}"/>
          </ac:spMkLst>
        </pc:spChg>
        <pc:spChg chg="add">
          <ac:chgData name="Sadek, Ahmed A" userId="S::rt1343bi@go.minnstate.edu::4d0e4fa1-f0c0-4f15-9ac0-3b55d01a9e41" providerId="AD" clId="Web-{6B295579-01AB-508D-1C9D-74BB383548DF}" dt="2021-07-23T04:26:37.891" v="690"/>
          <ac:spMkLst>
            <pc:docMk/>
            <pc:sldMk cId="3857646419" sldId="270"/>
            <ac:spMk id="38" creationId="{6D29BE04-4454-4832-B83F-10D001BFF94D}"/>
          </ac:spMkLst>
        </pc:spChg>
        <pc:spChg chg="add">
          <ac:chgData name="Sadek, Ahmed A" userId="S::rt1343bi@go.minnstate.edu::4d0e4fa1-f0c0-4f15-9ac0-3b55d01a9e41" providerId="AD" clId="Web-{6B295579-01AB-508D-1C9D-74BB383548DF}" dt="2021-07-23T04:26:37.891" v="690"/>
          <ac:spMkLst>
            <pc:docMk/>
            <pc:sldMk cId="3857646419" sldId="270"/>
            <ac:spMk id="40" creationId="{98714CE9-3C2C-48E1-8B8F-CFB7735C43D7}"/>
          </ac:spMkLst>
        </pc:spChg>
        <pc:grpChg chg="add">
          <ac:chgData name="Sadek, Ahmed A" userId="S::rt1343bi@go.minnstate.edu::4d0e4fa1-f0c0-4f15-9ac0-3b55d01a9e41" providerId="AD" clId="Web-{6B295579-01AB-508D-1C9D-74BB383548DF}" dt="2021-07-23T04:26:37.891" v="690"/>
          <ac:grpSpMkLst>
            <pc:docMk/>
            <pc:sldMk cId="3857646419" sldId="270"/>
            <ac:grpSpMk id="10" creationId="{807353E4-FA19-40CB-8AF8-3A8E6704BE09}"/>
          </ac:grpSpMkLst>
        </pc:grpChg>
        <pc:grpChg chg="add">
          <ac:chgData name="Sadek, Ahmed A" userId="S::rt1343bi@go.minnstate.edu::4d0e4fa1-f0c0-4f15-9ac0-3b55d01a9e41" providerId="AD" clId="Web-{6B295579-01AB-508D-1C9D-74BB383548DF}" dt="2021-07-23T04:26:37.891" v="690"/>
          <ac:grpSpMkLst>
            <pc:docMk/>
            <pc:sldMk cId="3857646419" sldId="270"/>
            <ac:grpSpMk id="18" creationId="{0328E69E-CE3D-4110-8BF7-AD3C0C10CB1C}"/>
          </ac:grpSpMkLst>
        </pc:grpChg>
        <pc:grpChg chg="add">
          <ac:chgData name="Sadek, Ahmed A" userId="S::rt1343bi@go.minnstate.edu::4d0e4fa1-f0c0-4f15-9ac0-3b55d01a9e41" providerId="AD" clId="Web-{6B295579-01AB-508D-1C9D-74BB383548DF}" dt="2021-07-23T04:26:37.891" v="690"/>
          <ac:grpSpMkLst>
            <pc:docMk/>
            <pc:sldMk cId="3857646419" sldId="270"/>
            <ac:grpSpMk id="24" creationId="{F64806C9-3599-45A7-BCFF-F762C54276F8}"/>
          </ac:grpSpMkLst>
        </pc:grpChg>
        <pc:grpChg chg="add">
          <ac:chgData name="Sadek, Ahmed A" userId="S::rt1343bi@go.minnstate.edu::4d0e4fa1-f0c0-4f15-9ac0-3b55d01a9e41" providerId="AD" clId="Web-{6B295579-01AB-508D-1C9D-74BB383548DF}" dt="2021-07-23T04:26:37.891" v="690"/>
          <ac:grpSpMkLst>
            <pc:docMk/>
            <pc:sldMk cId="3857646419" sldId="270"/>
            <ac:grpSpMk id="30" creationId="{1287AC97-A8E8-4B45-A50A-3057A88B4088}"/>
          </ac:grpSpMkLst>
        </pc:grpChg>
      </pc:sldChg>
      <pc:sldChg chg="modSp">
        <pc:chgData name="Sadek, Ahmed A" userId="S::rt1343bi@go.minnstate.edu::4d0e4fa1-f0c0-4f15-9ac0-3b55d01a9e41" providerId="AD" clId="Web-{6B295579-01AB-508D-1C9D-74BB383548DF}" dt="2021-07-23T04:23:21.171" v="143" actId="20577"/>
        <pc:sldMkLst>
          <pc:docMk/>
          <pc:sldMk cId="3206063349" sldId="274"/>
        </pc:sldMkLst>
        <pc:spChg chg="mod">
          <ac:chgData name="Sadek, Ahmed A" userId="S::rt1343bi@go.minnstate.edu::4d0e4fa1-f0c0-4f15-9ac0-3b55d01a9e41" providerId="AD" clId="Web-{6B295579-01AB-508D-1C9D-74BB383548DF}" dt="2021-07-23T04:23:21.171" v="143" actId="20577"/>
          <ac:spMkLst>
            <pc:docMk/>
            <pc:sldMk cId="3206063349" sldId="274"/>
            <ac:spMk id="2" creationId="{895953DF-40CF-4F48-AD03-31FE69A00AFD}"/>
          </ac:spMkLst>
        </pc:spChg>
      </pc:sldChg>
      <pc:sldChg chg="modSp">
        <pc:chgData name="Sadek, Ahmed A" userId="S::rt1343bi@go.minnstate.edu::4d0e4fa1-f0c0-4f15-9ac0-3b55d01a9e41" providerId="AD" clId="Web-{6B295579-01AB-508D-1C9D-74BB383548DF}" dt="2021-07-23T04:14:38.153" v="1" actId="20577"/>
        <pc:sldMkLst>
          <pc:docMk/>
          <pc:sldMk cId="3652498944" sldId="287"/>
        </pc:sldMkLst>
        <pc:spChg chg="mod">
          <ac:chgData name="Sadek, Ahmed A" userId="S::rt1343bi@go.minnstate.edu::4d0e4fa1-f0c0-4f15-9ac0-3b55d01a9e41" providerId="AD" clId="Web-{6B295579-01AB-508D-1C9D-74BB383548DF}" dt="2021-07-23T04:14:38.153" v="1" actId="20577"/>
          <ac:spMkLst>
            <pc:docMk/>
            <pc:sldMk cId="3652498944" sldId="287"/>
            <ac:spMk id="3" creationId="{CF18EBAA-5D6C-43D9-A6A5-BD94DBC4E44B}"/>
          </ac:spMkLst>
        </pc:spChg>
      </pc:sldChg>
      <pc:sldChg chg="addSp modSp mod setBg">
        <pc:chgData name="Sadek, Ahmed A" userId="S::rt1343bi@go.minnstate.edu::4d0e4fa1-f0c0-4f15-9ac0-3b55d01a9e41" providerId="AD" clId="Web-{6B295579-01AB-508D-1C9D-74BB383548DF}" dt="2021-07-23T04:22:45.859" v="116" actId="1076"/>
        <pc:sldMkLst>
          <pc:docMk/>
          <pc:sldMk cId="1329180478" sldId="288"/>
        </pc:sldMkLst>
        <pc:spChg chg="mod">
          <ac:chgData name="Sadek, Ahmed A" userId="S::rt1343bi@go.minnstate.edu::4d0e4fa1-f0c0-4f15-9ac0-3b55d01a9e41" providerId="AD" clId="Web-{6B295579-01AB-508D-1C9D-74BB383548DF}" dt="2021-07-23T04:22:09.530" v="105"/>
          <ac:spMkLst>
            <pc:docMk/>
            <pc:sldMk cId="1329180478" sldId="288"/>
            <ac:spMk id="2" creationId="{38498047-B51C-4DD5-8798-FF470630D526}"/>
          </ac:spMkLst>
        </pc:spChg>
        <pc:spChg chg="mod">
          <ac:chgData name="Sadek, Ahmed A" userId="S::rt1343bi@go.minnstate.edu::4d0e4fa1-f0c0-4f15-9ac0-3b55d01a9e41" providerId="AD" clId="Web-{6B295579-01AB-508D-1C9D-74BB383548DF}" dt="2021-07-23T04:22:39.531" v="113" actId="1076"/>
          <ac:spMkLst>
            <pc:docMk/>
            <pc:sldMk cId="1329180478" sldId="288"/>
            <ac:spMk id="3" creationId="{29A57E62-C0C6-495B-8CA2-47EC9A8D18EA}"/>
          </ac:spMkLst>
        </pc:spChg>
        <pc:spChg chg="add">
          <ac:chgData name="Sadek, Ahmed A" userId="S::rt1343bi@go.minnstate.edu::4d0e4fa1-f0c0-4f15-9ac0-3b55d01a9e41" providerId="AD" clId="Web-{6B295579-01AB-508D-1C9D-74BB383548DF}" dt="2021-07-23T04:22:09.530" v="105"/>
          <ac:spMkLst>
            <pc:docMk/>
            <pc:sldMk cId="1329180478" sldId="288"/>
            <ac:spMk id="9" creationId="{C2E4E997-8672-4FFD-B8EC-9932A8E4714B}"/>
          </ac:spMkLst>
        </pc:spChg>
        <pc:grpChg chg="add">
          <ac:chgData name="Sadek, Ahmed A" userId="S::rt1343bi@go.minnstate.edu::4d0e4fa1-f0c0-4f15-9ac0-3b55d01a9e41" providerId="AD" clId="Web-{6B295579-01AB-508D-1C9D-74BB383548DF}" dt="2021-07-23T04:22:09.530" v="105"/>
          <ac:grpSpMkLst>
            <pc:docMk/>
            <pc:sldMk cId="1329180478" sldId="288"/>
            <ac:grpSpMk id="13" creationId="{453E4DEE-E996-40F8-8635-0FF43D7348F9}"/>
          </ac:grpSpMkLst>
        </pc:grpChg>
        <pc:picChg chg="mod">
          <ac:chgData name="Sadek, Ahmed A" userId="S::rt1343bi@go.minnstate.edu::4d0e4fa1-f0c0-4f15-9ac0-3b55d01a9e41" providerId="AD" clId="Web-{6B295579-01AB-508D-1C9D-74BB383548DF}" dt="2021-07-23T04:22:45.859" v="116" actId="1076"/>
          <ac:picMkLst>
            <pc:docMk/>
            <pc:sldMk cId="1329180478" sldId="288"/>
            <ac:picMk id="4" creationId="{494809E2-0175-4D4F-B91A-3F9447180B39}"/>
          </ac:picMkLst>
        </pc:picChg>
        <pc:picChg chg="add">
          <ac:chgData name="Sadek, Ahmed A" userId="S::rt1343bi@go.minnstate.edu::4d0e4fa1-f0c0-4f15-9ac0-3b55d01a9e41" providerId="AD" clId="Web-{6B295579-01AB-508D-1C9D-74BB383548DF}" dt="2021-07-23T04:22:09.530" v="105"/>
          <ac:picMkLst>
            <pc:docMk/>
            <pc:sldMk cId="1329180478" sldId="288"/>
            <ac:picMk id="11" creationId="{FE6BA9E6-1D9E-4D30-B528-D49FA1342E4E}"/>
          </ac:picMkLst>
        </pc:picChg>
      </pc:sldChg>
      <pc:sldChg chg="addSp modSp mod setBg">
        <pc:chgData name="Sadek, Ahmed A" userId="S::rt1343bi@go.minnstate.edu::4d0e4fa1-f0c0-4f15-9ac0-3b55d01a9e41" providerId="AD" clId="Web-{6B295579-01AB-508D-1C9D-74BB383548DF}" dt="2021-07-23T04:21:48.390" v="104"/>
        <pc:sldMkLst>
          <pc:docMk/>
          <pc:sldMk cId="1634270136" sldId="293"/>
        </pc:sldMkLst>
        <pc:spChg chg="mod">
          <ac:chgData name="Sadek, Ahmed A" userId="S::rt1343bi@go.minnstate.edu::4d0e4fa1-f0c0-4f15-9ac0-3b55d01a9e41" providerId="AD" clId="Web-{6B295579-01AB-508D-1C9D-74BB383548DF}" dt="2021-07-23T04:21:48.390" v="104"/>
          <ac:spMkLst>
            <pc:docMk/>
            <pc:sldMk cId="1634270136" sldId="293"/>
            <ac:spMk id="2" creationId="{14699E62-D980-49CD-AD18-53C6E7C61BCB}"/>
          </ac:spMkLst>
        </pc:spChg>
        <pc:spChg chg="mod ord">
          <ac:chgData name="Sadek, Ahmed A" userId="S::rt1343bi@go.minnstate.edu::4d0e4fa1-f0c0-4f15-9ac0-3b55d01a9e41" providerId="AD" clId="Web-{6B295579-01AB-508D-1C9D-74BB383548DF}" dt="2021-07-23T04:21:48.390" v="104"/>
          <ac:spMkLst>
            <pc:docMk/>
            <pc:sldMk cId="1634270136" sldId="293"/>
            <ac:spMk id="3" creationId="{7D3C12ED-0DC9-43FD-8446-50123B85FC48}"/>
          </ac:spMkLst>
        </pc:spChg>
        <pc:spChg chg="add">
          <ac:chgData name="Sadek, Ahmed A" userId="S::rt1343bi@go.minnstate.edu::4d0e4fa1-f0c0-4f15-9ac0-3b55d01a9e41" providerId="AD" clId="Web-{6B295579-01AB-508D-1C9D-74BB383548DF}" dt="2021-07-23T04:21:48.390" v="104"/>
          <ac:spMkLst>
            <pc:docMk/>
            <pc:sldMk cId="1634270136" sldId="293"/>
            <ac:spMk id="12" creationId="{292371A1-518E-483F-8EF1-A9B3920AFC7A}"/>
          </ac:spMkLst>
        </pc:spChg>
        <pc:spChg chg="add">
          <ac:chgData name="Sadek, Ahmed A" userId="S::rt1343bi@go.minnstate.edu::4d0e4fa1-f0c0-4f15-9ac0-3b55d01a9e41" providerId="AD" clId="Web-{6B295579-01AB-508D-1C9D-74BB383548DF}" dt="2021-07-23T04:21:48.390" v="104"/>
          <ac:spMkLst>
            <pc:docMk/>
            <pc:sldMk cId="1634270136" sldId="293"/>
            <ac:spMk id="14" creationId="{3C0DBA35-3705-40ED-9688-0A22263EF2D2}"/>
          </ac:spMkLst>
        </pc:spChg>
        <pc:spChg chg="add">
          <ac:chgData name="Sadek, Ahmed A" userId="S::rt1343bi@go.minnstate.edu::4d0e4fa1-f0c0-4f15-9ac0-3b55d01a9e41" providerId="AD" clId="Web-{6B295579-01AB-508D-1C9D-74BB383548DF}" dt="2021-07-23T04:21:48.390" v="104"/>
          <ac:spMkLst>
            <pc:docMk/>
            <pc:sldMk cId="1634270136" sldId="293"/>
            <ac:spMk id="16" creationId="{3367FF23-7C1A-448D-80B5-42D6C6B724B4}"/>
          </ac:spMkLst>
        </pc:spChg>
        <pc:spChg chg="add">
          <ac:chgData name="Sadek, Ahmed A" userId="S::rt1343bi@go.minnstate.edu::4d0e4fa1-f0c0-4f15-9ac0-3b55d01a9e41" providerId="AD" clId="Web-{6B295579-01AB-508D-1C9D-74BB383548DF}" dt="2021-07-23T04:21:48.390" v="104"/>
          <ac:spMkLst>
            <pc:docMk/>
            <pc:sldMk cId="1634270136" sldId="293"/>
            <ac:spMk id="18" creationId="{49A1AE74-4931-4D1F-8DDB-2326273C3E26}"/>
          </ac:spMkLst>
        </pc:spChg>
        <pc:picChg chg="add mod">
          <ac:chgData name="Sadek, Ahmed A" userId="S::rt1343bi@go.minnstate.edu::4d0e4fa1-f0c0-4f15-9ac0-3b55d01a9e41" providerId="AD" clId="Web-{6B295579-01AB-508D-1C9D-74BB383548DF}" dt="2021-07-23T04:21:48.390" v="104"/>
          <ac:picMkLst>
            <pc:docMk/>
            <pc:sldMk cId="1634270136" sldId="293"/>
            <ac:picMk id="4" creationId="{7B75ED15-D3BD-4737-A88B-CCA20DE9EE81}"/>
          </ac:picMkLst>
        </pc:picChg>
        <pc:picChg chg="add mod">
          <ac:chgData name="Sadek, Ahmed A" userId="S::rt1343bi@go.minnstate.edu::4d0e4fa1-f0c0-4f15-9ac0-3b55d01a9e41" providerId="AD" clId="Web-{6B295579-01AB-508D-1C9D-74BB383548DF}" dt="2021-07-23T04:21:48.390" v="104"/>
          <ac:picMkLst>
            <pc:docMk/>
            <pc:sldMk cId="1634270136" sldId="293"/>
            <ac:picMk id="5" creationId="{CA11BDCD-C319-4097-BAF3-0F6879AC3D67}"/>
          </ac:picMkLst>
        </pc:picChg>
        <pc:picChg chg="add mod">
          <ac:chgData name="Sadek, Ahmed A" userId="S::rt1343bi@go.minnstate.edu::4d0e4fa1-f0c0-4f15-9ac0-3b55d01a9e41" providerId="AD" clId="Web-{6B295579-01AB-508D-1C9D-74BB383548DF}" dt="2021-07-23T04:21:48.390" v="104"/>
          <ac:picMkLst>
            <pc:docMk/>
            <pc:sldMk cId="1634270136" sldId="293"/>
            <ac:picMk id="6" creationId="{B133082B-DB17-494F-9263-332571DFA797}"/>
          </ac:picMkLst>
        </pc:picChg>
        <pc:picChg chg="add mod">
          <ac:chgData name="Sadek, Ahmed A" userId="S::rt1343bi@go.minnstate.edu::4d0e4fa1-f0c0-4f15-9ac0-3b55d01a9e41" providerId="AD" clId="Web-{6B295579-01AB-508D-1C9D-74BB383548DF}" dt="2021-07-23T04:21:48.390" v="104"/>
          <ac:picMkLst>
            <pc:docMk/>
            <pc:sldMk cId="1634270136" sldId="293"/>
            <ac:picMk id="7" creationId="{1B52662F-BAD2-42F2-BC51-0EA0093405DD}"/>
          </ac:picMkLst>
        </pc:picChg>
      </pc:sldChg>
      <pc:sldChg chg="addSp delSp modSp">
        <pc:chgData name="Sadek, Ahmed A" userId="S::rt1343bi@go.minnstate.edu::4d0e4fa1-f0c0-4f15-9ac0-3b55d01a9e41" providerId="AD" clId="Web-{6B295579-01AB-508D-1C9D-74BB383548DF}" dt="2021-07-23T04:18:23.670" v="83" actId="1076"/>
        <pc:sldMkLst>
          <pc:docMk/>
          <pc:sldMk cId="1613736697" sldId="294"/>
        </pc:sldMkLst>
        <pc:spChg chg="mod">
          <ac:chgData name="Sadek, Ahmed A" userId="S::rt1343bi@go.minnstate.edu::4d0e4fa1-f0c0-4f15-9ac0-3b55d01a9e41" providerId="AD" clId="Web-{6B295579-01AB-508D-1C9D-74BB383548DF}" dt="2021-07-23T04:18:12.889" v="78" actId="20577"/>
          <ac:spMkLst>
            <pc:docMk/>
            <pc:sldMk cId="1613736697" sldId="294"/>
            <ac:spMk id="2" creationId="{B0A5C140-8B0A-4EC8-A975-D38319793C35}"/>
          </ac:spMkLst>
        </pc:spChg>
        <pc:spChg chg="del">
          <ac:chgData name="Sadek, Ahmed A" userId="S::rt1343bi@go.minnstate.edu::4d0e4fa1-f0c0-4f15-9ac0-3b55d01a9e41" providerId="AD" clId="Web-{6B295579-01AB-508D-1C9D-74BB383548DF}" dt="2021-07-23T04:18:14.607" v="79"/>
          <ac:spMkLst>
            <pc:docMk/>
            <pc:sldMk cId="1613736697" sldId="294"/>
            <ac:spMk id="3" creationId="{433FE374-3E59-414B-8214-9BD829C58B0C}"/>
          </ac:spMkLst>
        </pc:spChg>
        <pc:picChg chg="add mod">
          <ac:chgData name="Sadek, Ahmed A" userId="S::rt1343bi@go.minnstate.edu::4d0e4fa1-f0c0-4f15-9ac0-3b55d01a9e41" providerId="AD" clId="Web-{6B295579-01AB-508D-1C9D-74BB383548DF}" dt="2021-07-23T04:18:23.670" v="83" actId="1076"/>
          <ac:picMkLst>
            <pc:docMk/>
            <pc:sldMk cId="1613736697" sldId="294"/>
            <ac:picMk id="4" creationId="{AEEB65C8-E9A8-4ED4-BBE2-988CBF57737A}"/>
          </ac:picMkLst>
        </pc:picChg>
      </pc:sldChg>
      <pc:sldChg chg="delSp modSp">
        <pc:chgData name="Sadek, Ahmed A" userId="S::rt1343bi@go.minnstate.edu::4d0e4fa1-f0c0-4f15-9ac0-3b55d01a9e41" providerId="AD" clId="Web-{6B295579-01AB-508D-1C9D-74BB383548DF}" dt="2021-07-23T04:14:49.856" v="5" actId="1076"/>
        <pc:sldMkLst>
          <pc:docMk/>
          <pc:sldMk cId="2552640331" sldId="295"/>
        </pc:sldMkLst>
        <pc:spChg chg="del">
          <ac:chgData name="Sadek, Ahmed A" userId="S::rt1343bi@go.minnstate.edu::4d0e4fa1-f0c0-4f15-9ac0-3b55d01a9e41" providerId="AD" clId="Web-{6B295579-01AB-508D-1C9D-74BB383548DF}" dt="2021-07-23T04:14:47.388" v="3"/>
          <ac:spMkLst>
            <pc:docMk/>
            <pc:sldMk cId="2552640331" sldId="295"/>
            <ac:spMk id="2" creationId="{FCD7F342-FA80-4D9A-B6A0-BB97F89A0362}"/>
          </ac:spMkLst>
        </pc:spChg>
        <pc:picChg chg="mod">
          <ac:chgData name="Sadek, Ahmed A" userId="S::rt1343bi@go.minnstate.edu::4d0e4fa1-f0c0-4f15-9ac0-3b55d01a9e41" providerId="AD" clId="Web-{6B295579-01AB-508D-1C9D-74BB383548DF}" dt="2021-07-23T04:14:49.856" v="5" actId="1076"/>
          <ac:picMkLst>
            <pc:docMk/>
            <pc:sldMk cId="2552640331" sldId="295"/>
            <ac:picMk id="6" creationId="{FDEA0B8A-0B6E-4075-B943-152CEEF96243}"/>
          </ac:picMkLst>
        </pc:picChg>
      </pc:sldChg>
      <pc:sldChg chg="delSp modSp">
        <pc:chgData name="Sadek, Ahmed A" userId="S::rt1343bi@go.minnstate.edu::4d0e4fa1-f0c0-4f15-9ac0-3b55d01a9e41" providerId="AD" clId="Web-{6B295579-01AB-508D-1C9D-74BB383548DF}" dt="2021-07-23T04:17:15.310" v="37" actId="14100"/>
        <pc:sldMkLst>
          <pc:docMk/>
          <pc:sldMk cId="2273477254" sldId="296"/>
        </pc:sldMkLst>
        <pc:spChg chg="del">
          <ac:chgData name="Sadek, Ahmed A" userId="S::rt1343bi@go.minnstate.edu::4d0e4fa1-f0c0-4f15-9ac0-3b55d01a9e41" providerId="AD" clId="Web-{6B295579-01AB-508D-1C9D-74BB383548DF}" dt="2021-07-23T04:14:54.231" v="6"/>
          <ac:spMkLst>
            <pc:docMk/>
            <pc:sldMk cId="2273477254" sldId="296"/>
            <ac:spMk id="3" creationId="{14D1AB75-C2C9-4898-83D6-730B876E216B}"/>
          </ac:spMkLst>
        </pc:spChg>
        <pc:picChg chg="mod modCrop">
          <ac:chgData name="Sadek, Ahmed A" userId="S::rt1343bi@go.minnstate.edu::4d0e4fa1-f0c0-4f15-9ac0-3b55d01a9e41" providerId="AD" clId="Web-{6B295579-01AB-508D-1C9D-74BB383548DF}" dt="2021-07-23T04:17:15.310" v="37" actId="14100"/>
          <ac:picMkLst>
            <pc:docMk/>
            <pc:sldMk cId="2273477254" sldId="296"/>
            <ac:picMk id="4" creationId="{2B16CDA2-41C8-4935-B259-44821482EE22}"/>
          </ac:picMkLst>
        </pc:picChg>
        <pc:picChg chg="del mod modCrop">
          <ac:chgData name="Sadek, Ahmed A" userId="S::rt1343bi@go.minnstate.edu::4d0e4fa1-f0c0-4f15-9ac0-3b55d01a9e41" providerId="AD" clId="Web-{6B295579-01AB-508D-1C9D-74BB383548DF}" dt="2021-07-23T04:16:41.216" v="26"/>
          <ac:picMkLst>
            <pc:docMk/>
            <pc:sldMk cId="2273477254" sldId="296"/>
            <ac:picMk id="5" creationId="{A6AE85E4-4A47-4C90-AABC-85DDCCBD80FB}"/>
          </ac:picMkLst>
        </pc:picChg>
      </pc:sldChg>
      <pc:sldChg chg="addSp delSp modSp new">
        <pc:chgData name="Sadek, Ahmed A" userId="S::rt1343bi@go.minnstate.edu::4d0e4fa1-f0c0-4f15-9ac0-3b55d01a9e41" providerId="AD" clId="Web-{6B295579-01AB-508D-1C9D-74BB383548DF}" dt="2021-07-23T04:19:02.311" v="91" actId="14100"/>
        <pc:sldMkLst>
          <pc:docMk/>
          <pc:sldMk cId="2839175203" sldId="297"/>
        </pc:sldMkLst>
        <pc:spChg chg="del">
          <ac:chgData name="Sadek, Ahmed A" userId="S::rt1343bi@go.minnstate.edu::4d0e4fa1-f0c0-4f15-9ac0-3b55d01a9e41" providerId="AD" clId="Web-{6B295579-01AB-508D-1C9D-74BB383548DF}" dt="2021-07-23T04:16:38.013" v="25"/>
          <ac:spMkLst>
            <pc:docMk/>
            <pc:sldMk cId="2839175203" sldId="297"/>
            <ac:spMk id="2" creationId="{C67B3845-2C27-497F-937A-2D57067D7907}"/>
          </ac:spMkLst>
        </pc:spChg>
        <pc:spChg chg="del">
          <ac:chgData name="Sadek, Ahmed A" userId="S::rt1343bi@go.minnstate.edu::4d0e4fa1-f0c0-4f15-9ac0-3b55d01a9e41" providerId="AD" clId="Web-{6B295579-01AB-508D-1C9D-74BB383548DF}" dt="2021-07-23T04:16:36.685" v="24"/>
          <ac:spMkLst>
            <pc:docMk/>
            <pc:sldMk cId="2839175203" sldId="297"/>
            <ac:spMk id="3" creationId="{00830D07-3968-47A6-9288-F4307980E511}"/>
          </ac:spMkLst>
        </pc:spChg>
        <pc:picChg chg="add mod modCrop">
          <ac:chgData name="Sadek, Ahmed A" userId="S::rt1343bi@go.minnstate.edu::4d0e4fa1-f0c0-4f15-9ac0-3b55d01a9e41" providerId="AD" clId="Web-{6B295579-01AB-508D-1C9D-74BB383548DF}" dt="2021-07-23T04:17:17.873" v="39" actId="1076"/>
          <ac:picMkLst>
            <pc:docMk/>
            <pc:sldMk cId="2839175203" sldId="297"/>
            <ac:picMk id="4" creationId="{317F944C-42DC-4BC1-9644-1FE7A486FC25}"/>
          </ac:picMkLst>
        </pc:picChg>
        <pc:picChg chg="mod modCrop">
          <ac:chgData name="Sadek, Ahmed A" userId="S::rt1343bi@go.minnstate.edu::4d0e4fa1-f0c0-4f15-9ac0-3b55d01a9e41" providerId="AD" clId="Web-{6B295579-01AB-508D-1C9D-74BB383548DF}" dt="2021-07-23T04:19:02.311" v="91" actId="14100"/>
          <ac:picMkLst>
            <pc:docMk/>
            <pc:sldMk cId="2839175203" sldId="297"/>
            <ac:picMk id="5" creationId="{0888AB00-874B-42E8-B12A-0A75E944FD04}"/>
          </ac:picMkLst>
        </pc:picChg>
      </pc:sldChg>
    </pc:docChg>
  </pc:docChgLst>
  <pc:docChgLst>
    <pc:chgData name="Shah, Zawaad M" userId="be73d830-49b9-4bd6-a95c-2788bf36051a" providerId="ADAL" clId="{AF9BFDD1-066F-42E6-B43F-5288AA6875C0}"/>
    <pc:docChg chg="undo custSel addSld delSld modSld">
      <pc:chgData name="Shah, Zawaad M" userId="be73d830-49b9-4bd6-a95c-2788bf36051a" providerId="ADAL" clId="{AF9BFDD1-066F-42E6-B43F-5288AA6875C0}" dt="2021-07-23T05:00:38.323" v="667" actId="47"/>
      <pc:docMkLst>
        <pc:docMk/>
      </pc:docMkLst>
      <pc:sldChg chg="modSp mod">
        <pc:chgData name="Shah, Zawaad M" userId="be73d830-49b9-4bd6-a95c-2788bf36051a" providerId="ADAL" clId="{AF9BFDD1-066F-42E6-B43F-5288AA6875C0}" dt="2021-07-23T01:57:11.751" v="17" actId="20577"/>
        <pc:sldMkLst>
          <pc:docMk/>
          <pc:sldMk cId="1477341848" sldId="256"/>
        </pc:sldMkLst>
        <pc:spChg chg="mod">
          <ac:chgData name="Shah, Zawaad M" userId="be73d830-49b9-4bd6-a95c-2788bf36051a" providerId="ADAL" clId="{AF9BFDD1-066F-42E6-B43F-5288AA6875C0}" dt="2021-07-23T01:57:11.751" v="17" actId="20577"/>
          <ac:spMkLst>
            <pc:docMk/>
            <pc:sldMk cId="1477341848" sldId="256"/>
            <ac:spMk id="2" creationId="{FC945300-EE5D-43B5-8E1C-9AE31908F65D}"/>
          </ac:spMkLst>
        </pc:spChg>
      </pc:sldChg>
      <pc:sldChg chg="del">
        <pc:chgData name="Shah, Zawaad M" userId="be73d830-49b9-4bd6-a95c-2788bf36051a" providerId="ADAL" clId="{AF9BFDD1-066F-42E6-B43F-5288AA6875C0}" dt="2021-07-23T01:57:54.820" v="27" actId="47"/>
        <pc:sldMkLst>
          <pc:docMk/>
          <pc:sldMk cId="2183569515" sldId="264"/>
        </pc:sldMkLst>
      </pc:sldChg>
      <pc:sldChg chg="del">
        <pc:chgData name="Shah, Zawaad M" userId="be73d830-49b9-4bd6-a95c-2788bf36051a" providerId="ADAL" clId="{AF9BFDD1-066F-42E6-B43F-5288AA6875C0}" dt="2021-07-23T01:57:25.517" v="18" actId="47"/>
        <pc:sldMkLst>
          <pc:docMk/>
          <pc:sldMk cId="1454518172" sldId="266"/>
        </pc:sldMkLst>
      </pc:sldChg>
      <pc:sldChg chg="del">
        <pc:chgData name="Shah, Zawaad M" userId="be73d830-49b9-4bd6-a95c-2788bf36051a" providerId="ADAL" clId="{AF9BFDD1-066F-42E6-B43F-5288AA6875C0}" dt="2021-07-23T01:57:31.558" v="20" actId="47"/>
        <pc:sldMkLst>
          <pc:docMk/>
          <pc:sldMk cId="3663251921" sldId="267"/>
        </pc:sldMkLst>
      </pc:sldChg>
      <pc:sldChg chg="addSp delSp modSp add del mod">
        <pc:chgData name="Shah, Zawaad M" userId="be73d830-49b9-4bd6-a95c-2788bf36051a" providerId="ADAL" clId="{AF9BFDD1-066F-42E6-B43F-5288AA6875C0}" dt="2021-07-23T05:00:38.323" v="667" actId="47"/>
        <pc:sldMkLst>
          <pc:docMk/>
          <pc:sldMk cId="1266552169" sldId="268"/>
        </pc:sldMkLst>
        <pc:picChg chg="del">
          <ac:chgData name="Shah, Zawaad M" userId="be73d830-49b9-4bd6-a95c-2788bf36051a" providerId="ADAL" clId="{AF9BFDD1-066F-42E6-B43F-5288AA6875C0}" dt="2021-07-23T04:45:32.330" v="629" actId="478"/>
          <ac:picMkLst>
            <pc:docMk/>
            <pc:sldMk cId="1266552169" sldId="268"/>
            <ac:picMk id="11" creationId="{4A43F051-7022-4298-8CE5-2C2B834BB3C5}"/>
          </ac:picMkLst>
        </pc:picChg>
        <pc:picChg chg="del">
          <ac:chgData name="Shah, Zawaad M" userId="be73d830-49b9-4bd6-a95c-2788bf36051a" providerId="ADAL" clId="{AF9BFDD1-066F-42E6-B43F-5288AA6875C0}" dt="2021-07-23T04:45:33.867" v="630" actId="478"/>
          <ac:picMkLst>
            <pc:docMk/>
            <pc:sldMk cId="1266552169" sldId="268"/>
            <ac:picMk id="13" creationId="{17D14B85-8637-4FD3-8183-E01ED9DB1122}"/>
          </ac:picMkLst>
        </pc:picChg>
        <pc:picChg chg="add mod">
          <ac:chgData name="Shah, Zawaad M" userId="be73d830-49b9-4bd6-a95c-2788bf36051a" providerId="ADAL" clId="{AF9BFDD1-066F-42E6-B43F-5288AA6875C0}" dt="2021-07-23T04:45:49.321" v="638" actId="1076"/>
          <ac:picMkLst>
            <pc:docMk/>
            <pc:sldMk cId="1266552169" sldId="268"/>
            <ac:picMk id="2050" creationId="{CB39662A-A0CD-4FB6-908C-4779BBD4475A}"/>
          </ac:picMkLst>
        </pc:picChg>
        <pc:picChg chg="add del mod">
          <ac:chgData name="Shah, Zawaad M" userId="be73d830-49b9-4bd6-a95c-2788bf36051a" providerId="ADAL" clId="{AF9BFDD1-066F-42E6-B43F-5288AA6875C0}" dt="2021-07-23T04:45:49.697" v="639"/>
          <ac:picMkLst>
            <pc:docMk/>
            <pc:sldMk cId="1266552169" sldId="268"/>
            <ac:picMk id="2052" creationId="{53D025F8-F7C2-4853-97B2-D1F60B033DE1}"/>
          </ac:picMkLst>
        </pc:picChg>
        <pc:picChg chg="add mod">
          <ac:chgData name="Shah, Zawaad M" userId="be73d830-49b9-4bd6-a95c-2788bf36051a" providerId="ADAL" clId="{AF9BFDD1-066F-42E6-B43F-5288AA6875C0}" dt="2021-07-23T04:45:57.831" v="642" actId="14100"/>
          <ac:picMkLst>
            <pc:docMk/>
            <pc:sldMk cId="1266552169" sldId="268"/>
            <ac:picMk id="2054" creationId="{23694EB2-0655-459C-8FF1-5F7123A30E9E}"/>
          </ac:picMkLst>
        </pc:picChg>
      </pc:sldChg>
      <pc:sldChg chg="addSp delSp modSp add del mod">
        <pc:chgData name="Shah, Zawaad M" userId="be73d830-49b9-4bd6-a95c-2788bf36051a" providerId="ADAL" clId="{AF9BFDD1-066F-42E6-B43F-5288AA6875C0}" dt="2021-07-23T05:00:38.323" v="667" actId="47"/>
        <pc:sldMkLst>
          <pc:docMk/>
          <pc:sldMk cId="3833994882" sldId="269"/>
        </pc:sldMkLst>
        <pc:picChg chg="del">
          <ac:chgData name="Shah, Zawaad M" userId="be73d830-49b9-4bd6-a95c-2788bf36051a" providerId="ADAL" clId="{AF9BFDD1-066F-42E6-B43F-5288AA6875C0}" dt="2021-07-23T04:46:01.918" v="643" actId="478"/>
          <ac:picMkLst>
            <pc:docMk/>
            <pc:sldMk cId="3833994882" sldId="269"/>
            <ac:picMk id="9" creationId="{30566A66-E1D7-4C9E-A575-CFBC8F0AC401}"/>
          </ac:picMkLst>
        </pc:picChg>
        <pc:picChg chg="del">
          <ac:chgData name="Shah, Zawaad M" userId="be73d830-49b9-4bd6-a95c-2788bf36051a" providerId="ADAL" clId="{AF9BFDD1-066F-42E6-B43F-5288AA6875C0}" dt="2021-07-23T04:46:02.476" v="644" actId="478"/>
          <ac:picMkLst>
            <pc:docMk/>
            <pc:sldMk cId="3833994882" sldId="269"/>
            <ac:picMk id="11" creationId="{52413685-117C-4750-9E86-3A6F96A883E4}"/>
          </ac:picMkLst>
        </pc:picChg>
        <pc:picChg chg="add mod">
          <ac:chgData name="Shah, Zawaad M" userId="be73d830-49b9-4bd6-a95c-2788bf36051a" providerId="ADAL" clId="{AF9BFDD1-066F-42E6-B43F-5288AA6875C0}" dt="2021-07-23T04:46:15.581" v="650" actId="1076"/>
          <ac:picMkLst>
            <pc:docMk/>
            <pc:sldMk cId="3833994882" sldId="269"/>
            <ac:picMk id="3074" creationId="{6BB89F79-EF6E-4A31-83DB-DDA520A8A779}"/>
          </ac:picMkLst>
        </pc:picChg>
        <pc:picChg chg="add del mod">
          <ac:chgData name="Shah, Zawaad M" userId="be73d830-49b9-4bd6-a95c-2788bf36051a" providerId="ADAL" clId="{AF9BFDD1-066F-42E6-B43F-5288AA6875C0}" dt="2021-07-23T04:46:16.025" v="651"/>
          <ac:picMkLst>
            <pc:docMk/>
            <pc:sldMk cId="3833994882" sldId="269"/>
            <ac:picMk id="3076" creationId="{8851AAB5-DEC9-45A6-8EEE-478E6FEF65FB}"/>
          </ac:picMkLst>
        </pc:picChg>
        <pc:picChg chg="add mod">
          <ac:chgData name="Shah, Zawaad M" userId="be73d830-49b9-4bd6-a95c-2788bf36051a" providerId="ADAL" clId="{AF9BFDD1-066F-42E6-B43F-5288AA6875C0}" dt="2021-07-23T04:46:21.042" v="654" actId="14100"/>
          <ac:picMkLst>
            <pc:docMk/>
            <pc:sldMk cId="3833994882" sldId="269"/>
            <ac:picMk id="3078" creationId="{4AFBA503-4663-4A51-A522-9816F476EA37}"/>
          </ac:picMkLst>
        </pc:picChg>
      </pc:sldChg>
      <pc:sldChg chg="modSp mod">
        <pc:chgData name="Shah, Zawaad M" userId="be73d830-49b9-4bd6-a95c-2788bf36051a" providerId="ADAL" clId="{AF9BFDD1-066F-42E6-B43F-5288AA6875C0}" dt="2021-07-23T01:57:59.520" v="28" actId="20577"/>
        <pc:sldMkLst>
          <pc:docMk/>
          <pc:sldMk cId="3857646419" sldId="270"/>
        </pc:sldMkLst>
        <pc:spChg chg="mod">
          <ac:chgData name="Shah, Zawaad M" userId="be73d830-49b9-4bd6-a95c-2788bf36051a" providerId="ADAL" clId="{AF9BFDD1-066F-42E6-B43F-5288AA6875C0}" dt="2021-07-23T01:57:59.520" v="28" actId="20577"/>
          <ac:spMkLst>
            <pc:docMk/>
            <pc:sldMk cId="3857646419" sldId="270"/>
            <ac:spMk id="3" creationId="{FF74356A-EBE1-40EC-A536-BC9F6C55E470}"/>
          </ac:spMkLst>
        </pc:spChg>
      </pc:sldChg>
      <pc:sldChg chg="addSp delSp modSp add del mod">
        <pc:chgData name="Shah, Zawaad M" userId="be73d830-49b9-4bd6-a95c-2788bf36051a" providerId="ADAL" clId="{AF9BFDD1-066F-42E6-B43F-5288AA6875C0}" dt="2021-07-23T05:00:38.323" v="667" actId="47"/>
        <pc:sldMkLst>
          <pc:docMk/>
          <pc:sldMk cId="1680074249" sldId="271"/>
        </pc:sldMkLst>
        <pc:picChg chg="del">
          <ac:chgData name="Shah, Zawaad M" userId="be73d830-49b9-4bd6-a95c-2788bf36051a" providerId="ADAL" clId="{AF9BFDD1-066F-42E6-B43F-5288AA6875C0}" dt="2021-07-23T04:46:24.571" v="655" actId="478"/>
          <ac:picMkLst>
            <pc:docMk/>
            <pc:sldMk cId="1680074249" sldId="271"/>
            <ac:picMk id="5" creationId="{CDDF9600-CC62-468A-AF9B-259A9AEB5C60}"/>
          </ac:picMkLst>
        </pc:picChg>
        <pc:picChg chg="del">
          <ac:chgData name="Shah, Zawaad M" userId="be73d830-49b9-4bd6-a95c-2788bf36051a" providerId="ADAL" clId="{AF9BFDD1-066F-42E6-B43F-5288AA6875C0}" dt="2021-07-23T04:46:25.095" v="656" actId="478"/>
          <ac:picMkLst>
            <pc:docMk/>
            <pc:sldMk cId="1680074249" sldId="271"/>
            <ac:picMk id="7" creationId="{AC613ADA-1BDC-4354-AAD1-1CD0E7A7BE9A}"/>
          </ac:picMkLst>
        </pc:picChg>
        <pc:picChg chg="add mod">
          <ac:chgData name="Shah, Zawaad M" userId="be73d830-49b9-4bd6-a95c-2788bf36051a" providerId="ADAL" clId="{AF9BFDD1-066F-42E6-B43F-5288AA6875C0}" dt="2021-07-23T04:46:38.721" v="662" actId="1076"/>
          <ac:picMkLst>
            <pc:docMk/>
            <pc:sldMk cId="1680074249" sldId="271"/>
            <ac:picMk id="4098" creationId="{4EEA86D0-E023-4E7B-89DD-9BE3E6B37FC1}"/>
          </ac:picMkLst>
        </pc:picChg>
        <pc:picChg chg="add del mod">
          <ac:chgData name="Shah, Zawaad M" userId="be73d830-49b9-4bd6-a95c-2788bf36051a" providerId="ADAL" clId="{AF9BFDD1-066F-42E6-B43F-5288AA6875C0}" dt="2021-07-23T04:46:38.918" v="663"/>
          <ac:picMkLst>
            <pc:docMk/>
            <pc:sldMk cId="1680074249" sldId="271"/>
            <ac:picMk id="4100" creationId="{905C13BD-5214-4125-94BB-7EE0EF574DA6}"/>
          </ac:picMkLst>
        </pc:picChg>
        <pc:picChg chg="add mod">
          <ac:chgData name="Shah, Zawaad M" userId="be73d830-49b9-4bd6-a95c-2788bf36051a" providerId="ADAL" clId="{AF9BFDD1-066F-42E6-B43F-5288AA6875C0}" dt="2021-07-23T04:46:44.118" v="666" actId="14100"/>
          <ac:picMkLst>
            <pc:docMk/>
            <pc:sldMk cId="1680074249" sldId="271"/>
            <ac:picMk id="4102" creationId="{CA854F32-7783-475B-B7DE-2914D6EF0F97}"/>
          </ac:picMkLst>
        </pc:picChg>
      </pc:sldChg>
      <pc:sldChg chg="addSp delSp modSp add del mod">
        <pc:chgData name="Shah, Zawaad M" userId="be73d830-49b9-4bd6-a95c-2788bf36051a" providerId="ADAL" clId="{AF9BFDD1-066F-42E6-B43F-5288AA6875C0}" dt="2021-07-23T05:00:38.323" v="667" actId="47"/>
        <pc:sldMkLst>
          <pc:docMk/>
          <pc:sldMk cId="2276227841" sldId="272"/>
        </pc:sldMkLst>
        <pc:picChg chg="del">
          <ac:chgData name="Shah, Zawaad M" userId="be73d830-49b9-4bd6-a95c-2788bf36051a" providerId="ADAL" clId="{AF9BFDD1-066F-42E6-B43F-5288AA6875C0}" dt="2021-07-23T04:45:05.438" v="620" actId="478"/>
          <ac:picMkLst>
            <pc:docMk/>
            <pc:sldMk cId="2276227841" sldId="272"/>
            <ac:picMk id="5" creationId="{FEA28982-6E6E-4030-9696-9DC7CCE7633B}"/>
          </ac:picMkLst>
        </pc:picChg>
        <pc:picChg chg="del">
          <ac:chgData name="Shah, Zawaad M" userId="be73d830-49b9-4bd6-a95c-2788bf36051a" providerId="ADAL" clId="{AF9BFDD1-066F-42E6-B43F-5288AA6875C0}" dt="2021-07-23T04:45:15.077" v="624" actId="478"/>
          <ac:picMkLst>
            <pc:docMk/>
            <pc:sldMk cId="2276227841" sldId="272"/>
            <ac:picMk id="7" creationId="{1A03A89F-1539-4E59-BE44-597314BA3B25}"/>
          </ac:picMkLst>
        </pc:picChg>
        <pc:picChg chg="add del">
          <ac:chgData name="Shah, Zawaad M" userId="be73d830-49b9-4bd6-a95c-2788bf36051a" providerId="ADAL" clId="{AF9BFDD1-066F-42E6-B43F-5288AA6875C0}" dt="2021-07-23T04:45:05.438" v="620" actId="478"/>
          <ac:picMkLst>
            <pc:docMk/>
            <pc:sldMk cId="2276227841" sldId="272"/>
            <ac:picMk id="1026" creationId="{A6AFBDFA-6817-4FAF-A0B5-99A49D504497}"/>
          </ac:picMkLst>
        </pc:picChg>
        <pc:picChg chg="add mod">
          <ac:chgData name="Shah, Zawaad M" userId="be73d830-49b9-4bd6-a95c-2788bf36051a" providerId="ADAL" clId="{AF9BFDD1-066F-42E6-B43F-5288AA6875C0}" dt="2021-07-23T04:45:13.619" v="623" actId="14100"/>
          <ac:picMkLst>
            <pc:docMk/>
            <pc:sldMk cId="2276227841" sldId="272"/>
            <ac:picMk id="1028" creationId="{5EE7E5BB-6692-4326-9041-3773CD61FD03}"/>
          </ac:picMkLst>
        </pc:picChg>
        <pc:picChg chg="add mod">
          <ac:chgData name="Shah, Zawaad M" userId="be73d830-49b9-4bd6-a95c-2788bf36051a" providerId="ADAL" clId="{AF9BFDD1-066F-42E6-B43F-5288AA6875C0}" dt="2021-07-23T04:45:28.275" v="628" actId="14100"/>
          <ac:picMkLst>
            <pc:docMk/>
            <pc:sldMk cId="2276227841" sldId="272"/>
            <ac:picMk id="1030" creationId="{051E1091-3FBD-4086-B77D-44867EEB4D78}"/>
          </ac:picMkLst>
        </pc:picChg>
      </pc:sldChg>
      <pc:sldChg chg="add del">
        <pc:chgData name="Shah, Zawaad M" userId="be73d830-49b9-4bd6-a95c-2788bf36051a" providerId="ADAL" clId="{AF9BFDD1-066F-42E6-B43F-5288AA6875C0}" dt="2021-07-23T04:44:26.714" v="618"/>
        <pc:sldMkLst>
          <pc:docMk/>
          <pc:sldMk cId="1131710933" sldId="273"/>
        </pc:sldMkLst>
      </pc:sldChg>
      <pc:sldChg chg="add del">
        <pc:chgData name="Shah, Zawaad M" userId="be73d830-49b9-4bd6-a95c-2788bf36051a" providerId="ADAL" clId="{AF9BFDD1-066F-42E6-B43F-5288AA6875C0}" dt="2021-07-23T01:58:10.455" v="35" actId="47"/>
        <pc:sldMkLst>
          <pc:docMk/>
          <pc:sldMk cId="2343683580" sldId="281"/>
        </pc:sldMkLst>
      </pc:sldChg>
      <pc:sldChg chg="del">
        <pc:chgData name="Shah, Zawaad M" userId="be73d830-49b9-4bd6-a95c-2788bf36051a" providerId="ADAL" clId="{AF9BFDD1-066F-42E6-B43F-5288AA6875C0}" dt="2021-07-23T01:58:02.372" v="30" actId="47"/>
        <pc:sldMkLst>
          <pc:docMk/>
          <pc:sldMk cId="459507535" sldId="282"/>
        </pc:sldMkLst>
      </pc:sldChg>
      <pc:sldChg chg="del">
        <pc:chgData name="Shah, Zawaad M" userId="be73d830-49b9-4bd6-a95c-2788bf36051a" providerId="ADAL" clId="{AF9BFDD1-066F-42E6-B43F-5288AA6875C0}" dt="2021-07-23T01:58:01.539" v="29" actId="47"/>
        <pc:sldMkLst>
          <pc:docMk/>
          <pc:sldMk cId="3519976315" sldId="283"/>
        </pc:sldMkLst>
      </pc:sldChg>
      <pc:sldChg chg="del">
        <pc:chgData name="Shah, Zawaad M" userId="be73d830-49b9-4bd6-a95c-2788bf36051a" providerId="ADAL" clId="{AF9BFDD1-066F-42E6-B43F-5288AA6875C0}" dt="2021-07-23T01:58:06.414" v="33" actId="47"/>
        <pc:sldMkLst>
          <pc:docMk/>
          <pc:sldMk cId="2296436563" sldId="284"/>
        </pc:sldMkLst>
      </pc:sldChg>
      <pc:sldChg chg="del">
        <pc:chgData name="Shah, Zawaad M" userId="be73d830-49b9-4bd6-a95c-2788bf36051a" providerId="ADAL" clId="{AF9BFDD1-066F-42E6-B43F-5288AA6875C0}" dt="2021-07-23T01:57:26.202" v="19" actId="47"/>
        <pc:sldMkLst>
          <pc:docMk/>
          <pc:sldMk cId="1505765976" sldId="287"/>
        </pc:sldMkLst>
      </pc:sldChg>
      <pc:sldChg chg="modSp new mod">
        <pc:chgData name="Shah, Zawaad M" userId="be73d830-49b9-4bd6-a95c-2788bf36051a" providerId="ADAL" clId="{AF9BFDD1-066F-42E6-B43F-5288AA6875C0}" dt="2021-07-23T02:48:01.070" v="335" actId="20577"/>
        <pc:sldMkLst>
          <pc:docMk/>
          <pc:sldMk cId="3652498944" sldId="287"/>
        </pc:sldMkLst>
        <pc:spChg chg="mod">
          <ac:chgData name="Shah, Zawaad M" userId="be73d830-49b9-4bd6-a95c-2788bf36051a" providerId="ADAL" clId="{AF9BFDD1-066F-42E6-B43F-5288AA6875C0}" dt="2021-07-23T02:46:25.102" v="103" actId="20577"/>
          <ac:spMkLst>
            <pc:docMk/>
            <pc:sldMk cId="3652498944" sldId="287"/>
            <ac:spMk id="2" creationId="{73B74803-1EA4-4FB7-8539-FD58F6FABDCD}"/>
          </ac:spMkLst>
        </pc:spChg>
        <pc:spChg chg="mod">
          <ac:chgData name="Shah, Zawaad M" userId="be73d830-49b9-4bd6-a95c-2788bf36051a" providerId="ADAL" clId="{AF9BFDD1-066F-42E6-B43F-5288AA6875C0}" dt="2021-07-23T02:48:01.070" v="335" actId="20577"/>
          <ac:spMkLst>
            <pc:docMk/>
            <pc:sldMk cId="3652498944" sldId="287"/>
            <ac:spMk id="3" creationId="{CF18EBAA-5D6C-43D9-A6A5-BD94DBC4E44B}"/>
          </ac:spMkLst>
        </pc:spChg>
      </pc:sldChg>
      <pc:sldChg chg="addSp modSp new mod">
        <pc:chgData name="Shah, Zawaad M" userId="be73d830-49b9-4bd6-a95c-2788bf36051a" providerId="ADAL" clId="{AF9BFDD1-066F-42E6-B43F-5288AA6875C0}" dt="2021-07-23T02:59:18.227" v="487" actId="1076"/>
        <pc:sldMkLst>
          <pc:docMk/>
          <pc:sldMk cId="1329180478" sldId="288"/>
        </pc:sldMkLst>
        <pc:spChg chg="mod">
          <ac:chgData name="Shah, Zawaad M" userId="be73d830-49b9-4bd6-a95c-2788bf36051a" providerId="ADAL" clId="{AF9BFDD1-066F-42E6-B43F-5288AA6875C0}" dt="2021-07-23T02:59:04.101" v="482" actId="1076"/>
          <ac:spMkLst>
            <pc:docMk/>
            <pc:sldMk cId="1329180478" sldId="288"/>
            <ac:spMk id="2" creationId="{38498047-B51C-4DD5-8798-FF470630D526}"/>
          </ac:spMkLst>
        </pc:spChg>
        <pc:spChg chg="mod">
          <ac:chgData name="Shah, Zawaad M" userId="be73d830-49b9-4bd6-a95c-2788bf36051a" providerId="ADAL" clId="{AF9BFDD1-066F-42E6-B43F-5288AA6875C0}" dt="2021-07-23T02:59:06.762" v="483" actId="1076"/>
          <ac:spMkLst>
            <pc:docMk/>
            <pc:sldMk cId="1329180478" sldId="288"/>
            <ac:spMk id="3" creationId="{29A57E62-C0C6-495B-8CA2-47EC9A8D18EA}"/>
          </ac:spMkLst>
        </pc:spChg>
        <pc:picChg chg="add mod">
          <ac:chgData name="Shah, Zawaad M" userId="be73d830-49b9-4bd6-a95c-2788bf36051a" providerId="ADAL" clId="{AF9BFDD1-066F-42E6-B43F-5288AA6875C0}" dt="2021-07-23T02:59:18.227" v="487" actId="1076"/>
          <ac:picMkLst>
            <pc:docMk/>
            <pc:sldMk cId="1329180478" sldId="288"/>
            <ac:picMk id="4" creationId="{494809E2-0175-4D4F-B91A-3F9447180B39}"/>
          </ac:picMkLst>
        </pc:picChg>
      </pc:sldChg>
      <pc:sldChg chg="del">
        <pc:chgData name="Shah, Zawaad M" userId="be73d830-49b9-4bd6-a95c-2788bf36051a" providerId="ADAL" clId="{AF9BFDD1-066F-42E6-B43F-5288AA6875C0}" dt="2021-07-23T01:57:35.806" v="26" actId="47"/>
        <pc:sldMkLst>
          <pc:docMk/>
          <pc:sldMk cId="4043443468" sldId="288"/>
        </pc:sldMkLst>
      </pc:sldChg>
      <pc:sldChg chg="del">
        <pc:chgData name="Shah, Zawaad M" userId="be73d830-49b9-4bd6-a95c-2788bf36051a" providerId="ADAL" clId="{AF9BFDD1-066F-42E6-B43F-5288AA6875C0}" dt="2021-07-23T01:58:03.938" v="32" actId="47"/>
        <pc:sldMkLst>
          <pc:docMk/>
          <pc:sldMk cId="3195689042" sldId="289"/>
        </pc:sldMkLst>
      </pc:sldChg>
      <pc:sldChg chg="modSp new mod">
        <pc:chgData name="Shah, Zawaad M" userId="be73d830-49b9-4bd6-a95c-2788bf36051a" providerId="ADAL" clId="{AF9BFDD1-066F-42E6-B43F-5288AA6875C0}" dt="2021-07-23T02:51:06.141" v="428" actId="20577"/>
        <pc:sldMkLst>
          <pc:docMk/>
          <pc:sldMk cId="3217998258" sldId="289"/>
        </pc:sldMkLst>
        <pc:spChg chg="mod">
          <ac:chgData name="Shah, Zawaad M" userId="be73d830-49b9-4bd6-a95c-2788bf36051a" providerId="ADAL" clId="{AF9BFDD1-066F-42E6-B43F-5288AA6875C0}" dt="2021-07-23T02:50:16.899" v="358" actId="20577"/>
          <ac:spMkLst>
            <pc:docMk/>
            <pc:sldMk cId="3217998258" sldId="289"/>
            <ac:spMk id="2" creationId="{AD9E6906-6199-42F9-95B5-4F0017002AF5}"/>
          </ac:spMkLst>
        </pc:spChg>
        <pc:spChg chg="mod">
          <ac:chgData name="Shah, Zawaad M" userId="be73d830-49b9-4bd6-a95c-2788bf36051a" providerId="ADAL" clId="{AF9BFDD1-066F-42E6-B43F-5288AA6875C0}" dt="2021-07-23T02:51:06.141" v="428" actId="20577"/>
          <ac:spMkLst>
            <pc:docMk/>
            <pc:sldMk cId="3217998258" sldId="289"/>
            <ac:spMk id="3" creationId="{4075D7FC-BB41-4E06-9EAD-9E3D023EF2DB}"/>
          </ac:spMkLst>
        </pc:spChg>
      </pc:sldChg>
      <pc:sldChg chg="addSp delSp modSp new del mod">
        <pc:chgData name="Shah, Zawaad M" userId="be73d830-49b9-4bd6-a95c-2788bf36051a" providerId="ADAL" clId="{AF9BFDD1-066F-42E6-B43F-5288AA6875C0}" dt="2021-07-23T02:59:14.301" v="486" actId="47"/>
        <pc:sldMkLst>
          <pc:docMk/>
          <pc:sldMk cId="3002136400" sldId="290"/>
        </pc:sldMkLst>
        <pc:picChg chg="add del mod">
          <ac:chgData name="Shah, Zawaad M" userId="be73d830-49b9-4bd6-a95c-2788bf36051a" providerId="ADAL" clId="{AF9BFDD1-066F-42E6-B43F-5288AA6875C0}" dt="2021-07-23T02:58:51.256" v="478" actId="21"/>
          <ac:picMkLst>
            <pc:docMk/>
            <pc:sldMk cId="3002136400" sldId="290"/>
            <ac:picMk id="5" creationId="{9A6F9720-5917-4A42-BB69-E398167C522D}"/>
          </ac:picMkLst>
        </pc:picChg>
      </pc:sldChg>
      <pc:sldChg chg="del">
        <pc:chgData name="Shah, Zawaad M" userId="be73d830-49b9-4bd6-a95c-2788bf36051a" providerId="ADAL" clId="{AF9BFDD1-066F-42E6-B43F-5288AA6875C0}" dt="2021-07-23T01:58:03.088" v="31" actId="47"/>
        <pc:sldMkLst>
          <pc:docMk/>
          <pc:sldMk cId="3495924611" sldId="290"/>
        </pc:sldMkLst>
      </pc:sldChg>
      <pc:sldChg chg="addSp modSp new mod">
        <pc:chgData name="Shah, Zawaad M" userId="be73d830-49b9-4bd6-a95c-2788bf36051a" providerId="ADAL" clId="{AF9BFDD1-066F-42E6-B43F-5288AA6875C0}" dt="2021-07-23T02:59:47.684" v="496" actId="1076"/>
        <pc:sldMkLst>
          <pc:docMk/>
          <pc:sldMk cId="251197629" sldId="291"/>
        </pc:sldMkLst>
        <pc:spChg chg="mod">
          <ac:chgData name="Shah, Zawaad M" userId="be73d830-49b9-4bd6-a95c-2788bf36051a" providerId="ADAL" clId="{AF9BFDD1-066F-42E6-B43F-5288AA6875C0}" dt="2021-07-23T02:59:29.463" v="488" actId="1076"/>
          <ac:spMkLst>
            <pc:docMk/>
            <pc:sldMk cId="251197629" sldId="291"/>
            <ac:spMk id="2" creationId="{3A663524-BED7-4598-8122-9EC2D18FE8FB}"/>
          </ac:spMkLst>
        </pc:spChg>
        <pc:spChg chg="mod">
          <ac:chgData name="Shah, Zawaad M" userId="be73d830-49b9-4bd6-a95c-2788bf36051a" providerId="ADAL" clId="{AF9BFDD1-066F-42E6-B43F-5288AA6875C0}" dt="2021-07-23T02:59:33.656" v="489" actId="1076"/>
          <ac:spMkLst>
            <pc:docMk/>
            <pc:sldMk cId="251197629" sldId="291"/>
            <ac:spMk id="3" creationId="{21A34516-747C-4141-B499-DC0B62834530}"/>
          </ac:spMkLst>
        </pc:spChg>
        <pc:picChg chg="add mod">
          <ac:chgData name="Shah, Zawaad M" userId="be73d830-49b9-4bd6-a95c-2788bf36051a" providerId="ADAL" clId="{AF9BFDD1-066F-42E6-B43F-5288AA6875C0}" dt="2021-07-23T02:59:47.684" v="496" actId="1076"/>
          <ac:picMkLst>
            <pc:docMk/>
            <pc:sldMk cId="251197629" sldId="291"/>
            <ac:picMk id="4" creationId="{F5D1D5B2-8B55-4B7E-8AAD-674348F438D9}"/>
          </ac:picMkLst>
        </pc:picChg>
      </pc:sldChg>
      <pc:sldChg chg="addSp delSp modSp new mod modAnim">
        <pc:chgData name="Shah, Zawaad M" userId="be73d830-49b9-4bd6-a95c-2788bf36051a" providerId="ADAL" clId="{AF9BFDD1-066F-42E6-B43F-5288AA6875C0}" dt="2021-07-23T04:15:28.339" v="615" actId="1076"/>
        <pc:sldMkLst>
          <pc:docMk/>
          <pc:sldMk cId="3245010762" sldId="292"/>
        </pc:sldMkLst>
        <pc:spChg chg="del">
          <ac:chgData name="Shah, Zawaad M" userId="be73d830-49b9-4bd6-a95c-2788bf36051a" providerId="ADAL" clId="{AF9BFDD1-066F-42E6-B43F-5288AA6875C0}" dt="2021-07-23T03:00:22.723" v="528" actId="478"/>
          <ac:spMkLst>
            <pc:docMk/>
            <pc:sldMk cId="3245010762" sldId="292"/>
            <ac:spMk id="2" creationId="{ED8F30FF-B2AF-4798-8844-F8DB541AC748}"/>
          </ac:spMkLst>
        </pc:spChg>
        <pc:spChg chg="mod">
          <ac:chgData name="Shah, Zawaad M" userId="be73d830-49b9-4bd6-a95c-2788bf36051a" providerId="ADAL" clId="{AF9BFDD1-066F-42E6-B43F-5288AA6875C0}" dt="2021-07-23T04:15:06.324" v="612" actId="20577"/>
          <ac:spMkLst>
            <pc:docMk/>
            <pc:sldMk cId="3245010762" sldId="292"/>
            <ac:spMk id="3" creationId="{6908889F-937C-46C4-AFDC-C5883351F16C}"/>
          </ac:spMkLst>
        </pc:spChg>
        <pc:picChg chg="add mod">
          <ac:chgData name="Shah, Zawaad M" userId="be73d830-49b9-4bd6-a95c-2788bf36051a" providerId="ADAL" clId="{AF9BFDD1-066F-42E6-B43F-5288AA6875C0}" dt="2021-07-23T04:15:28.339" v="615" actId="1076"/>
          <ac:picMkLst>
            <pc:docMk/>
            <pc:sldMk cId="3245010762" sldId="292"/>
            <ac:picMk id="2" creationId="{6F0C87F0-D7D6-4895-A159-6655D0415B7E}"/>
          </ac:picMkLst>
        </pc:picChg>
        <pc:picChg chg="add del mod">
          <ac:chgData name="Shah, Zawaad M" userId="be73d830-49b9-4bd6-a95c-2788bf36051a" providerId="ADAL" clId="{AF9BFDD1-066F-42E6-B43F-5288AA6875C0}" dt="2021-07-23T02:55:12.268" v="451" actId="478"/>
          <ac:picMkLst>
            <pc:docMk/>
            <pc:sldMk cId="3245010762" sldId="292"/>
            <ac:picMk id="4" creationId="{77391A95-3B81-4812-8808-8F4E56D4F75F}"/>
          </ac:picMkLst>
        </pc:picChg>
        <pc:picChg chg="add del mod">
          <ac:chgData name="Shah, Zawaad M" userId="be73d830-49b9-4bd6-a95c-2788bf36051a" providerId="ADAL" clId="{AF9BFDD1-066F-42E6-B43F-5288AA6875C0}" dt="2021-07-23T02:54:58.995" v="448"/>
          <ac:picMkLst>
            <pc:docMk/>
            <pc:sldMk cId="3245010762" sldId="292"/>
            <ac:picMk id="5" creationId="{2196EB73-5443-4623-9BFC-8952B628CAD7}"/>
          </ac:picMkLst>
        </pc:picChg>
        <pc:picChg chg="add del mod">
          <ac:chgData name="Shah, Zawaad M" userId="be73d830-49b9-4bd6-a95c-2788bf36051a" providerId="ADAL" clId="{AF9BFDD1-066F-42E6-B43F-5288AA6875C0}" dt="2021-07-23T02:59:36.409" v="490" actId="21"/>
          <ac:picMkLst>
            <pc:docMk/>
            <pc:sldMk cId="3245010762" sldId="292"/>
            <ac:picMk id="7" creationId="{E6F5DEAE-FFF2-43FA-BA7E-6D45C93E48D9}"/>
          </ac:picMkLst>
        </pc:picChg>
        <pc:picChg chg="add del mod">
          <ac:chgData name="Shah, Zawaad M" userId="be73d830-49b9-4bd6-a95c-2788bf36051a" providerId="ADAL" clId="{AF9BFDD1-066F-42E6-B43F-5288AA6875C0}" dt="2021-07-23T04:14:58.499" v="599" actId="478"/>
          <ac:picMkLst>
            <pc:docMk/>
            <pc:sldMk cId="3245010762" sldId="292"/>
            <ac:picMk id="8" creationId="{390A3756-3665-4866-B474-242A4074353C}"/>
          </ac:picMkLst>
        </pc:picChg>
      </pc:sldChg>
      <pc:sldChg chg="modSp new mod">
        <pc:chgData name="Shah, Zawaad M" userId="be73d830-49b9-4bd6-a95c-2788bf36051a" providerId="ADAL" clId="{AF9BFDD1-066F-42E6-B43F-5288AA6875C0}" dt="2021-07-23T02:57:59.156" v="476" actId="20577"/>
        <pc:sldMkLst>
          <pc:docMk/>
          <pc:sldMk cId="1634270136" sldId="293"/>
        </pc:sldMkLst>
        <pc:spChg chg="mod">
          <ac:chgData name="Shah, Zawaad M" userId="be73d830-49b9-4bd6-a95c-2788bf36051a" providerId="ADAL" clId="{AF9BFDD1-066F-42E6-B43F-5288AA6875C0}" dt="2021-07-23T02:57:59.156" v="476" actId="20577"/>
          <ac:spMkLst>
            <pc:docMk/>
            <pc:sldMk cId="1634270136" sldId="293"/>
            <ac:spMk id="2" creationId="{14699E62-D980-49CD-AD18-53C6E7C61BCB}"/>
          </ac:spMkLst>
        </pc:spChg>
        <pc:spChg chg="mod">
          <ac:chgData name="Shah, Zawaad M" userId="be73d830-49b9-4bd6-a95c-2788bf36051a" providerId="ADAL" clId="{AF9BFDD1-066F-42E6-B43F-5288AA6875C0}" dt="2021-07-23T02:57:54.465" v="457"/>
          <ac:spMkLst>
            <pc:docMk/>
            <pc:sldMk cId="1634270136" sldId="293"/>
            <ac:spMk id="3" creationId="{7D3C12ED-0DC9-43FD-8446-50123B85FC48}"/>
          </ac:spMkLst>
        </pc:spChg>
      </pc:sldChg>
      <pc:sldChg chg="new">
        <pc:chgData name="Shah, Zawaad M" userId="be73d830-49b9-4bd6-a95c-2788bf36051a" providerId="ADAL" clId="{AF9BFDD1-066F-42E6-B43F-5288AA6875C0}" dt="2021-07-23T02:58:26.082" v="477" actId="680"/>
        <pc:sldMkLst>
          <pc:docMk/>
          <pc:sldMk cId="1613736697" sldId="294"/>
        </pc:sldMkLst>
      </pc:sldChg>
      <pc:sldChg chg="addSp delSp modSp new mod modAnim">
        <pc:chgData name="Shah, Zawaad M" userId="be73d830-49b9-4bd6-a95c-2788bf36051a" providerId="ADAL" clId="{AF9BFDD1-066F-42E6-B43F-5288AA6875C0}" dt="2021-07-23T03:43:41.988" v="598" actId="1076"/>
        <pc:sldMkLst>
          <pc:docMk/>
          <pc:sldMk cId="2552640331" sldId="295"/>
        </pc:sldMkLst>
        <pc:spChg chg="del">
          <ac:chgData name="Shah, Zawaad M" userId="be73d830-49b9-4bd6-a95c-2788bf36051a" providerId="ADAL" clId="{AF9BFDD1-066F-42E6-B43F-5288AA6875C0}" dt="2021-07-23T03:43:32.366" v="595"/>
          <ac:spMkLst>
            <pc:docMk/>
            <pc:sldMk cId="2552640331" sldId="295"/>
            <ac:spMk id="3" creationId="{59DEB7F0-7D88-46DA-AFB3-A228CD588EE9}"/>
          </ac:spMkLst>
        </pc:spChg>
        <pc:picChg chg="add del mod">
          <ac:chgData name="Shah, Zawaad M" userId="be73d830-49b9-4bd6-a95c-2788bf36051a" providerId="ADAL" clId="{AF9BFDD1-066F-42E6-B43F-5288AA6875C0}" dt="2021-07-23T03:43:02.385" v="594" actId="478"/>
          <ac:picMkLst>
            <pc:docMk/>
            <pc:sldMk cId="2552640331" sldId="295"/>
            <ac:picMk id="5" creationId="{EB7E1AAB-6515-4222-AF85-F072276F8B9A}"/>
          </ac:picMkLst>
        </pc:picChg>
        <pc:picChg chg="add mod">
          <ac:chgData name="Shah, Zawaad M" userId="be73d830-49b9-4bd6-a95c-2788bf36051a" providerId="ADAL" clId="{AF9BFDD1-066F-42E6-B43F-5288AA6875C0}" dt="2021-07-23T03:43:41.988" v="598" actId="1076"/>
          <ac:picMkLst>
            <pc:docMk/>
            <pc:sldMk cId="2552640331" sldId="295"/>
            <ac:picMk id="6" creationId="{FDEA0B8A-0B6E-4075-B943-152CEEF96243}"/>
          </ac:picMkLst>
        </pc:picChg>
      </pc:sldChg>
      <pc:sldChg chg="addSp modSp new mod">
        <pc:chgData name="Shah, Zawaad M" userId="be73d830-49b9-4bd6-a95c-2788bf36051a" providerId="ADAL" clId="{AF9BFDD1-066F-42E6-B43F-5288AA6875C0}" dt="2021-07-23T03:13:37.278" v="593" actId="1076"/>
        <pc:sldMkLst>
          <pc:docMk/>
          <pc:sldMk cId="2273477254" sldId="296"/>
        </pc:sldMkLst>
        <pc:spChg chg="mod">
          <ac:chgData name="Shah, Zawaad M" userId="be73d830-49b9-4bd6-a95c-2788bf36051a" providerId="ADAL" clId="{AF9BFDD1-066F-42E6-B43F-5288AA6875C0}" dt="2021-07-23T03:13:37.278" v="593" actId="1076"/>
          <ac:spMkLst>
            <pc:docMk/>
            <pc:sldMk cId="2273477254" sldId="296"/>
            <ac:spMk id="2" creationId="{A21EE9B8-3FC9-4AE4-BB45-A0CE0961DD94}"/>
          </ac:spMkLst>
        </pc:spChg>
        <pc:picChg chg="add mod">
          <ac:chgData name="Shah, Zawaad M" userId="be73d830-49b9-4bd6-a95c-2788bf36051a" providerId="ADAL" clId="{AF9BFDD1-066F-42E6-B43F-5288AA6875C0}" dt="2021-07-23T03:13:10.189" v="552" actId="14100"/>
          <ac:picMkLst>
            <pc:docMk/>
            <pc:sldMk cId="2273477254" sldId="296"/>
            <ac:picMk id="4" creationId="{2B16CDA2-41C8-4935-B259-44821482EE22}"/>
          </ac:picMkLst>
        </pc:picChg>
        <pc:picChg chg="add mod">
          <ac:chgData name="Shah, Zawaad M" userId="be73d830-49b9-4bd6-a95c-2788bf36051a" providerId="ADAL" clId="{AF9BFDD1-066F-42E6-B43F-5288AA6875C0}" dt="2021-07-23T03:13:04.808" v="550" actId="1076"/>
          <ac:picMkLst>
            <pc:docMk/>
            <pc:sldMk cId="2273477254" sldId="296"/>
            <ac:picMk id="5" creationId="{A6AE85E4-4A47-4C90-AABC-85DDCCBD80FB}"/>
          </ac:picMkLst>
        </pc:picChg>
      </pc:sldChg>
      <pc:sldChg chg="addSp delSp modSp mod">
        <pc:chgData name="Shah, Zawaad M" userId="be73d830-49b9-4bd6-a95c-2788bf36051a" providerId="ADAL" clId="{AF9BFDD1-066F-42E6-B43F-5288AA6875C0}" dt="2021-07-23T04:18:20.627" v="617"/>
        <pc:sldMkLst>
          <pc:docMk/>
          <pc:sldMk cId="2839175203" sldId="297"/>
        </pc:sldMkLst>
        <pc:picChg chg="del">
          <ac:chgData name="Shah, Zawaad M" userId="be73d830-49b9-4bd6-a95c-2788bf36051a" providerId="ADAL" clId="{AF9BFDD1-066F-42E6-B43F-5288AA6875C0}" dt="2021-07-23T04:18:19.984" v="616" actId="478"/>
          <ac:picMkLst>
            <pc:docMk/>
            <pc:sldMk cId="2839175203" sldId="297"/>
            <ac:picMk id="4" creationId="{317F944C-42DC-4BC1-9644-1FE7A486FC25}"/>
          </ac:picMkLst>
        </pc:picChg>
        <pc:picChg chg="add mod">
          <ac:chgData name="Shah, Zawaad M" userId="be73d830-49b9-4bd6-a95c-2788bf36051a" providerId="ADAL" clId="{AF9BFDD1-066F-42E6-B43F-5288AA6875C0}" dt="2021-07-23T04:18:20.627" v="617"/>
          <ac:picMkLst>
            <pc:docMk/>
            <pc:sldMk cId="2839175203" sldId="297"/>
            <ac:picMk id="5" creationId="{0888AB00-874B-42E8-B12A-0A75E944FD04}"/>
          </ac:picMkLst>
        </pc:picChg>
      </pc:sldChg>
    </pc:docChg>
  </pc:docChgLst>
  <pc:docChgLst>
    <pc:chgData name="Shah, Zawaad M" userId="be73d830-49b9-4bd6-a95c-2788bf36051a" providerId="ADAL" clId="{2445924D-3784-42E7-BC58-4838D36C5F49}"/>
    <pc:docChg chg="undo custSel addSld delSld modSld sldOrd">
      <pc:chgData name="Shah, Zawaad M" userId="be73d830-49b9-4bd6-a95c-2788bf36051a" providerId="ADAL" clId="{2445924D-3784-42E7-BC58-4838D36C5F49}" dt="2021-07-19T03:42:48.730" v="501" actId="20577"/>
      <pc:docMkLst>
        <pc:docMk/>
      </pc:docMkLst>
      <pc:sldChg chg="modSp mod">
        <pc:chgData name="Shah, Zawaad M" userId="be73d830-49b9-4bd6-a95c-2788bf36051a" providerId="ADAL" clId="{2445924D-3784-42E7-BC58-4838D36C5F49}" dt="2021-07-19T03:42:48.730" v="501" actId="20577"/>
        <pc:sldMkLst>
          <pc:docMk/>
          <pc:sldMk cId="1477341848" sldId="256"/>
        </pc:sldMkLst>
        <pc:spChg chg="mod">
          <ac:chgData name="Shah, Zawaad M" userId="be73d830-49b9-4bd6-a95c-2788bf36051a" providerId="ADAL" clId="{2445924D-3784-42E7-BC58-4838D36C5F49}" dt="2021-07-19T03:42:48.730" v="501" actId="20577"/>
          <ac:spMkLst>
            <pc:docMk/>
            <pc:sldMk cId="1477341848" sldId="256"/>
            <ac:spMk id="2" creationId="{FC945300-EE5D-43B5-8E1C-9AE31908F65D}"/>
          </ac:spMkLst>
        </pc:spChg>
      </pc:sldChg>
      <pc:sldChg chg="del">
        <pc:chgData name="Shah, Zawaad M" userId="be73d830-49b9-4bd6-a95c-2788bf36051a" providerId="ADAL" clId="{2445924D-3784-42E7-BC58-4838D36C5F49}" dt="2021-07-19T02:25:20.621" v="274" actId="47"/>
        <pc:sldMkLst>
          <pc:docMk/>
          <pc:sldMk cId="558462383" sldId="260"/>
        </pc:sldMkLst>
      </pc:sldChg>
      <pc:sldChg chg="addSp modSp mod">
        <pc:chgData name="Shah, Zawaad M" userId="be73d830-49b9-4bd6-a95c-2788bf36051a" providerId="ADAL" clId="{2445924D-3784-42E7-BC58-4838D36C5F49}" dt="2021-07-19T03:32:40.015" v="499" actId="1076"/>
        <pc:sldMkLst>
          <pc:docMk/>
          <pc:sldMk cId="2183569515" sldId="264"/>
        </pc:sldMkLst>
        <pc:spChg chg="mod">
          <ac:chgData name="Shah, Zawaad M" userId="be73d830-49b9-4bd6-a95c-2788bf36051a" providerId="ADAL" clId="{2445924D-3784-42E7-BC58-4838D36C5F49}" dt="2021-07-19T02:25:00.758" v="273" actId="20577"/>
          <ac:spMkLst>
            <pc:docMk/>
            <pc:sldMk cId="2183569515" sldId="264"/>
            <ac:spMk id="2" creationId="{6D23B11D-8E53-41D9-8CA1-E59ADF4D0B3E}"/>
          </ac:spMkLst>
        </pc:spChg>
        <pc:picChg chg="add mod">
          <ac:chgData name="Shah, Zawaad M" userId="be73d830-49b9-4bd6-a95c-2788bf36051a" providerId="ADAL" clId="{2445924D-3784-42E7-BC58-4838D36C5F49}" dt="2021-07-19T03:32:40.015" v="499" actId="1076"/>
          <ac:picMkLst>
            <pc:docMk/>
            <pc:sldMk cId="2183569515" sldId="264"/>
            <ac:picMk id="4" creationId="{3B77F7A8-B03F-41E2-81E5-934BEB4AAD51}"/>
          </ac:picMkLst>
        </pc:picChg>
      </pc:sldChg>
      <pc:sldChg chg="modSp mod">
        <pc:chgData name="Shah, Zawaad M" userId="be73d830-49b9-4bd6-a95c-2788bf36051a" providerId="ADAL" clId="{2445924D-3784-42E7-BC58-4838D36C5F49}" dt="2021-07-19T02:03:48.674" v="249" actId="12"/>
        <pc:sldMkLst>
          <pc:docMk/>
          <pc:sldMk cId="1454518172" sldId="266"/>
        </pc:sldMkLst>
        <pc:spChg chg="mod">
          <ac:chgData name="Shah, Zawaad M" userId="be73d830-49b9-4bd6-a95c-2788bf36051a" providerId="ADAL" clId="{2445924D-3784-42E7-BC58-4838D36C5F49}" dt="2021-07-19T02:03:48.674" v="249" actId="12"/>
          <ac:spMkLst>
            <pc:docMk/>
            <pc:sldMk cId="1454518172" sldId="266"/>
            <ac:spMk id="3" creationId="{F7C0305C-5DC2-434C-92E7-332F286AEA4A}"/>
          </ac:spMkLst>
        </pc:spChg>
      </pc:sldChg>
      <pc:sldChg chg="addSp delSp modSp mod">
        <pc:chgData name="Shah, Zawaad M" userId="be73d830-49b9-4bd6-a95c-2788bf36051a" providerId="ADAL" clId="{2445924D-3784-42E7-BC58-4838D36C5F49}" dt="2021-07-19T02:06:03.469" v="265" actId="1076"/>
        <pc:sldMkLst>
          <pc:docMk/>
          <pc:sldMk cId="3663251921" sldId="267"/>
        </pc:sldMkLst>
        <pc:spChg chg="add mod">
          <ac:chgData name="Shah, Zawaad M" userId="be73d830-49b9-4bd6-a95c-2788bf36051a" providerId="ADAL" clId="{2445924D-3784-42E7-BC58-4838D36C5F49}" dt="2021-07-19T01:59:44.490" v="183" actId="21"/>
          <ac:spMkLst>
            <pc:docMk/>
            <pc:sldMk cId="3663251921" sldId="267"/>
            <ac:spMk id="4" creationId="{D809FFCA-44AC-40A8-83A5-B7AE5FB8E6CE}"/>
          </ac:spMkLst>
        </pc:spChg>
        <pc:picChg chg="del mod">
          <ac:chgData name="Shah, Zawaad M" userId="be73d830-49b9-4bd6-a95c-2788bf36051a" providerId="ADAL" clId="{2445924D-3784-42E7-BC58-4838D36C5F49}" dt="2021-07-19T01:57:09.957" v="17" actId="21"/>
          <ac:picMkLst>
            <pc:docMk/>
            <pc:sldMk cId="3663251921" sldId="267"/>
            <ac:picMk id="6" creationId="{C98EFF07-B0AF-4A23-AF83-CD5905177091}"/>
          </ac:picMkLst>
        </pc:picChg>
        <pc:picChg chg="add mod">
          <ac:chgData name="Shah, Zawaad M" userId="be73d830-49b9-4bd6-a95c-2788bf36051a" providerId="ADAL" clId="{2445924D-3784-42E7-BC58-4838D36C5F49}" dt="2021-07-19T02:06:03.469" v="265" actId="1076"/>
          <ac:picMkLst>
            <pc:docMk/>
            <pc:sldMk cId="3663251921" sldId="267"/>
            <ac:picMk id="7" creationId="{203F04F7-18E7-4A6F-BA9B-025FB0844986}"/>
          </ac:picMkLst>
        </pc:picChg>
      </pc:sldChg>
      <pc:sldChg chg="modSp mod">
        <pc:chgData name="Shah, Zawaad M" userId="be73d830-49b9-4bd6-a95c-2788bf36051a" providerId="ADAL" clId="{2445924D-3784-42E7-BC58-4838D36C5F49}" dt="2021-07-19T02:42:05.731" v="488" actId="20577"/>
        <pc:sldMkLst>
          <pc:docMk/>
          <pc:sldMk cId="3857646419" sldId="270"/>
        </pc:sldMkLst>
        <pc:spChg chg="mod">
          <ac:chgData name="Shah, Zawaad M" userId="be73d830-49b9-4bd6-a95c-2788bf36051a" providerId="ADAL" clId="{2445924D-3784-42E7-BC58-4838D36C5F49}" dt="2021-07-19T02:21:18.171" v="267" actId="20577"/>
          <ac:spMkLst>
            <pc:docMk/>
            <pc:sldMk cId="3857646419" sldId="270"/>
            <ac:spMk id="2" creationId="{311EE483-7824-408E-A0AC-C79A25DFF144}"/>
          </ac:spMkLst>
        </pc:spChg>
        <pc:spChg chg="mod">
          <ac:chgData name="Shah, Zawaad M" userId="be73d830-49b9-4bd6-a95c-2788bf36051a" providerId="ADAL" clId="{2445924D-3784-42E7-BC58-4838D36C5F49}" dt="2021-07-19T02:42:05.731" v="488" actId="20577"/>
          <ac:spMkLst>
            <pc:docMk/>
            <pc:sldMk cId="3857646419" sldId="270"/>
            <ac:spMk id="3" creationId="{FF74356A-EBE1-40EC-A536-BC9F6C55E470}"/>
          </ac:spMkLst>
        </pc:spChg>
      </pc:sldChg>
      <pc:sldChg chg="modSp mod">
        <pc:chgData name="Shah, Zawaad M" userId="be73d830-49b9-4bd6-a95c-2788bf36051a" providerId="ADAL" clId="{2445924D-3784-42E7-BC58-4838D36C5F49}" dt="2021-07-19T01:59:33.475" v="180" actId="20577"/>
        <pc:sldMkLst>
          <pc:docMk/>
          <pc:sldMk cId="3206063349" sldId="274"/>
        </pc:sldMkLst>
        <pc:spChg chg="mod">
          <ac:chgData name="Shah, Zawaad M" userId="be73d830-49b9-4bd6-a95c-2788bf36051a" providerId="ADAL" clId="{2445924D-3784-42E7-BC58-4838D36C5F49}" dt="2021-07-19T01:59:33.475" v="180" actId="20577"/>
          <ac:spMkLst>
            <pc:docMk/>
            <pc:sldMk cId="3206063349" sldId="274"/>
            <ac:spMk id="2" creationId="{895953DF-40CF-4F48-AD03-31FE69A00AFD}"/>
          </ac:spMkLst>
        </pc:spChg>
      </pc:sldChg>
      <pc:sldChg chg="modSp mod">
        <pc:chgData name="Shah, Zawaad M" userId="be73d830-49b9-4bd6-a95c-2788bf36051a" providerId="ADAL" clId="{2445924D-3784-42E7-BC58-4838D36C5F49}" dt="2021-07-19T02:26:52.319" v="275" actId="14100"/>
        <pc:sldMkLst>
          <pc:docMk/>
          <pc:sldMk cId="459507535" sldId="282"/>
        </pc:sldMkLst>
        <pc:spChg chg="mod">
          <ac:chgData name="Shah, Zawaad M" userId="be73d830-49b9-4bd6-a95c-2788bf36051a" providerId="ADAL" clId="{2445924D-3784-42E7-BC58-4838D36C5F49}" dt="2021-07-19T02:05:06.515" v="261" actId="20577"/>
          <ac:spMkLst>
            <pc:docMk/>
            <pc:sldMk cId="459507535" sldId="282"/>
            <ac:spMk id="2" creationId="{2B8E511B-C5E6-4DD8-8978-DB60ABF16F7B}"/>
          </ac:spMkLst>
        </pc:spChg>
        <pc:picChg chg="mod">
          <ac:chgData name="Shah, Zawaad M" userId="be73d830-49b9-4bd6-a95c-2788bf36051a" providerId="ADAL" clId="{2445924D-3784-42E7-BC58-4838D36C5F49}" dt="2021-07-19T02:26:52.319" v="275" actId="14100"/>
          <ac:picMkLst>
            <pc:docMk/>
            <pc:sldMk cId="459507535" sldId="282"/>
            <ac:picMk id="5" creationId="{F2F8D9DF-340B-46B7-86EA-86BEFA9B303C}"/>
          </ac:picMkLst>
        </pc:picChg>
      </pc:sldChg>
      <pc:sldChg chg="modSp mod ord">
        <pc:chgData name="Shah, Zawaad M" userId="be73d830-49b9-4bd6-a95c-2788bf36051a" providerId="ADAL" clId="{2445924D-3784-42E7-BC58-4838D36C5F49}" dt="2021-07-19T02:04:44.279" v="257"/>
        <pc:sldMkLst>
          <pc:docMk/>
          <pc:sldMk cId="3519976315" sldId="283"/>
        </pc:sldMkLst>
        <pc:spChg chg="mod">
          <ac:chgData name="Shah, Zawaad M" userId="be73d830-49b9-4bd6-a95c-2788bf36051a" providerId="ADAL" clId="{2445924D-3784-42E7-BC58-4838D36C5F49}" dt="2021-07-19T02:04:41.644" v="255" actId="20577"/>
          <ac:spMkLst>
            <pc:docMk/>
            <pc:sldMk cId="3519976315" sldId="283"/>
            <ac:spMk id="2" creationId="{C8486986-F53E-46B1-932B-B6D3DF4579BC}"/>
          </ac:spMkLst>
        </pc:spChg>
      </pc:sldChg>
      <pc:sldChg chg="addSp delSp modSp mod modAnim">
        <pc:chgData name="Shah, Zawaad M" userId="be73d830-49b9-4bd6-a95c-2788bf36051a" providerId="ADAL" clId="{2445924D-3784-42E7-BC58-4838D36C5F49}" dt="2021-07-19T02:23:52.516" v="271" actId="14100"/>
        <pc:sldMkLst>
          <pc:docMk/>
          <pc:sldMk cId="2296436563" sldId="284"/>
        </pc:sldMkLst>
        <pc:spChg chg="mod">
          <ac:chgData name="Shah, Zawaad M" userId="be73d830-49b9-4bd6-a95c-2788bf36051a" providerId="ADAL" clId="{2445924D-3784-42E7-BC58-4838D36C5F49}" dt="2021-07-19T02:23:09.184" v="268"/>
          <ac:spMkLst>
            <pc:docMk/>
            <pc:sldMk cId="2296436563" sldId="284"/>
            <ac:spMk id="2" creationId="{99D64ABD-F283-489B-ADF0-8438075FDF24}"/>
          </ac:spMkLst>
        </pc:spChg>
        <pc:spChg chg="del">
          <ac:chgData name="Shah, Zawaad M" userId="be73d830-49b9-4bd6-a95c-2788bf36051a" providerId="ADAL" clId="{2445924D-3784-42E7-BC58-4838D36C5F49}" dt="2021-07-19T02:23:38.496" v="269"/>
          <ac:spMkLst>
            <pc:docMk/>
            <pc:sldMk cId="2296436563" sldId="284"/>
            <ac:spMk id="3" creationId="{0ABF824A-55CB-44F8-B384-BD86359847A5}"/>
          </ac:spMkLst>
        </pc:spChg>
        <pc:picChg chg="add mod">
          <ac:chgData name="Shah, Zawaad M" userId="be73d830-49b9-4bd6-a95c-2788bf36051a" providerId="ADAL" clId="{2445924D-3784-42E7-BC58-4838D36C5F49}" dt="2021-07-19T02:23:52.516" v="271" actId="14100"/>
          <ac:picMkLst>
            <pc:docMk/>
            <pc:sldMk cId="2296436563" sldId="284"/>
            <ac:picMk id="4" creationId="{DD8B5C97-BC66-4032-A416-71B6606CC3E8}"/>
          </ac:picMkLst>
        </pc:picChg>
      </pc:sldChg>
      <pc:sldChg chg="addSp delSp modSp mod">
        <pc:chgData name="Shah, Zawaad M" userId="be73d830-49b9-4bd6-a95c-2788bf36051a" providerId="ADAL" clId="{2445924D-3784-42E7-BC58-4838D36C5F49}" dt="2021-07-19T03:29:37.160" v="496" actId="1076"/>
        <pc:sldMkLst>
          <pc:docMk/>
          <pc:sldMk cId="769224474" sldId="286"/>
        </pc:sldMkLst>
        <pc:picChg chg="add del mod">
          <ac:chgData name="Shah, Zawaad M" userId="be73d830-49b9-4bd6-a95c-2788bf36051a" providerId="ADAL" clId="{2445924D-3784-42E7-BC58-4838D36C5F49}" dt="2021-07-19T03:29:32.252" v="493" actId="478"/>
          <ac:picMkLst>
            <pc:docMk/>
            <pc:sldMk cId="769224474" sldId="286"/>
            <ac:picMk id="5" creationId="{8FD09F7C-45CF-46AB-B7AA-276438C7882E}"/>
          </ac:picMkLst>
        </pc:picChg>
        <pc:picChg chg="del">
          <ac:chgData name="Shah, Zawaad M" userId="be73d830-49b9-4bd6-a95c-2788bf36051a" providerId="ADAL" clId="{2445924D-3784-42E7-BC58-4838D36C5F49}" dt="2021-07-19T03:07:00.689" v="489" actId="478"/>
          <ac:picMkLst>
            <pc:docMk/>
            <pc:sldMk cId="769224474" sldId="286"/>
            <ac:picMk id="7" creationId="{2D27EFB2-C256-4494-9684-52C31BDACCC5}"/>
          </ac:picMkLst>
        </pc:picChg>
        <pc:picChg chg="add mod">
          <ac:chgData name="Shah, Zawaad M" userId="be73d830-49b9-4bd6-a95c-2788bf36051a" providerId="ADAL" clId="{2445924D-3784-42E7-BC58-4838D36C5F49}" dt="2021-07-19T03:29:37.160" v="496" actId="1076"/>
          <ac:picMkLst>
            <pc:docMk/>
            <pc:sldMk cId="769224474" sldId="286"/>
            <ac:picMk id="8" creationId="{1E53C57F-31E9-45ED-99A4-994A7C61220A}"/>
          </ac:picMkLst>
        </pc:picChg>
      </pc:sldChg>
      <pc:sldChg chg="modSp new mod">
        <pc:chgData name="Shah, Zawaad M" userId="be73d830-49b9-4bd6-a95c-2788bf36051a" providerId="ADAL" clId="{2445924D-3784-42E7-BC58-4838D36C5F49}" dt="2021-07-19T02:03:42.492" v="247" actId="12"/>
        <pc:sldMkLst>
          <pc:docMk/>
          <pc:sldMk cId="1505765976" sldId="287"/>
        </pc:sldMkLst>
        <pc:spChg chg="mod">
          <ac:chgData name="Shah, Zawaad M" userId="be73d830-49b9-4bd6-a95c-2788bf36051a" providerId="ADAL" clId="{2445924D-3784-42E7-BC58-4838D36C5F49}" dt="2021-07-19T02:03:42.492" v="247" actId="12"/>
          <ac:spMkLst>
            <pc:docMk/>
            <pc:sldMk cId="1505765976" sldId="287"/>
            <ac:spMk id="3" creationId="{96876A23-A0DE-42C1-AF89-6644FDA5DF1F}"/>
          </ac:spMkLst>
        </pc:spChg>
      </pc:sldChg>
      <pc:sldChg chg="modSp new mod">
        <pc:chgData name="Shah, Zawaad M" userId="be73d830-49b9-4bd6-a95c-2788bf36051a" providerId="ADAL" clId="{2445924D-3784-42E7-BC58-4838D36C5F49}" dt="2021-07-19T02:27:52.317" v="277"/>
        <pc:sldMkLst>
          <pc:docMk/>
          <pc:sldMk cId="4043443468" sldId="288"/>
        </pc:sldMkLst>
        <pc:spChg chg="mod">
          <ac:chgData name="Shah, Zawaad M" userId="be73d830-49b9-4bd6-a95c-2788bf36051a" providerId="ADAL" clId="{2445924D-3784-42E7-BC58-4838D36C5F49}" dt="2021-07-19T02:27:52.317" v="277"/>
          <ac:spMkLst>
            <pc:docMk/>
            <pc:sldMk cId="4043443468" sldId="288"/>
            <ac:spMk id="2" creationId="{8424DA0B-8C71-43DE-AF7B-0B84507B8B39}"/>
          </ac:spMkLst>
        </pc:spChg>
      </pc:sldChg>
    </pc:docChg>
  </pc:docChgLst>
  <pc:docChgLst>
    <pc:chgData name="Sadek, Ahmed A" userId="S::rt1343bi@go.minnstate.edu::4d0e4fa1-f0c0-4f15-9ac0-3b55d01a9e41" providerId="AD" clId="Web-{BB4ECF05-5862-9694-733A-4718DE49C89F}"/>
    <pc:docChg chg="modSld">
      <pc:chgData name="Sadek, Ahmed A" userId="S::rt1343bi@go.minnstate.edu::4d0e4fa1-f0c0-4f15-9ac0-3b55d01a9e41" providerId="AD" clId="Web-{BB4ECF05-5862-9694-733A-4718DE49C89F}" dt="2021-07-23T04:34:49.971" v="80" actId="20577"/>
      <pc:docMkLst>
        <pc:docMk/>
      </pc:docMkLst>
      <pc:sldChg chg="addSp delSp modSp">
        <pc:chgData name="Sadek, Ahmed A" userId="S::rt1343bi@go.minnstate.edu::4d0e4fa1-f0c0-4f15-9ac0-3b55d01a9e41" providerId="AD" clId="Web-{BB4ECF05-5862-9694-733A-4718DE49C89F}" dt="2021-07-23T04:28:39.785" v="40" actId="20577"/>
        <pc:sldMkLst>
          <pc:docMk/>
          <pc:sldMk cId="1477341848" sldId="256"/>
        </pc:sldMkLst>
        <pc:spChg chg="mod">
          <ac:chgData name="Sadek, Ahmed A" userId="S::rt1343bi@go.minnstate.edu::4d0e4fa1-f0c0-4f15-9ac0-3b55d01a9e41" providerId="AD" clId="Web-{BB4ECF05-5862-9694-733A-4718DE49C89F}" dt="2021-07-23T04:28:39.785" v="40" actId="20577"/>
          <ac:spMkLst>
            <pc:docMk/>
            <pc:sldMk cId="1477341848" sldId="256"/>
            <ac:spMk id="2" creationId="{FC945300-EE5D-43B5-8E1C-9AE31908F65D}"/>
          </ac:spMkLst>
        </pc:spChg>
        <pc:spChg chg="mod">
          <ac:chgData name="Sadek, Ahmed A" userId="S::rt1343bi@go.minnstate.edu::4d0e4fa1-f0c0-4f15-9ac0-3b55d01a9e41" providerId="AD" clId="Web-{BB4ECF05-5862-9694-733A-4718DE49C89F}" dt="2021-07-23T04:28:03.488" v="0"/>
          <ac:spMkLst>
            <pc:docMk/>
            <pc:sldMk cId="1477341848" sldId="256"/>
            <ac:spMk id="3" creationId="{E97E6BC3-39FE-43A7-9585-485F0F45BC9C}"/>
          </ac:spMkLst>
        </pc:spChg>
        <pc:spChg chg="del">
          <ac:chgData name="Sadek, Ahmed A" userId="S::rt1343bi@go.minnstate.edu::4d0e4fa1-f0c0-4f15-9ac0-3b55d01a9e41" providerId="AD" clId="Web-{BB4ECF05-5862-9694-733A-4718DE49C89F}" dt="2021-07-23T04:28:03.488" v="0"/>
          <ac:spMkLst>
            <pc:docMk/>
            <pc:sldMk cId="1477341848" sldId="256"/>
            <ac:spMk id="100" creationId="{4D6A640B-6684-4338-9199-6EE758735581}"/>
          </ac:spMkLst>
        </pc:spChg>
        <pc:spChg chg="del">
          <ac:chgData name="Sadek, Ahmed A" userId="S::rt1343bi@go.minnstate.edu::4d0e4fa1-f0c0-4f15-9ac0-3b55d01a9e41" providerId="AD" clId="Web-{BB4ECF05-5862-9694-733A-4718DE49C89F}" dt="2021-07-23T04:28:03.488" v="0"/>
          <ac:spMkLst>
            <pc:docMk/>
            <pc:sldMk cId="1477341848" sldId="256"/>
            <ac:spMk id="158" creationId="{FF5E4228-419E-44B9-B090-94A9540E5B3F}"/>
          </ac:spMkLst>
        </pc:spChg>
        <pc:spChg chg="add">
          <ac:chgData name="Sadek, Ahmed A" userId="S::rt1343bi@go.minnstate.edu::4d0e4fa1-f0c0-4f15-9ac0-3b55d01a9e41" providerId="AD" clId="Web-{BB4ECF05-5862-9694-733A-4718DE49C89F}" dt="2021-07-23T04:28:03.488" v="0"/>
          <ac:spMkLst>
            <pc:docMk/>
            <pc:sldMk cId="1477341848" sldId="256"/>
            <ac:spMk id="163" creationId="{7A070EAD-1DCD-4F3D-BA84-799B891A0E19}"/>
          </ac:spMkLst>
        </pc:spChg>
        <pc:grpChg chg="del">
          <ac:chgData name="Sadek, Ahmed A" userId="S::rt1343bi@go.minnstate.edu::4d0e4fa1-f0c0-4f15-9ac0-3b55d01a9e41" providerId="AD" clId="Web-{BB4ECF05-5862-9694-733A-4718DE49C89F}" dt="2021-07-23T04:28:03.488" v="0"/>
          <ac:grpSpMkLst>
            <pc:docMk/>
            <pc:sldMk cId="1477341848" sldId="256"/>
            <ac:grpSpMk id="102" creationId="{5BAB052D-92E4-4715-895B-E423230754C2}"/>
          </ac:grpSpMkLst>
        </pc:grpChg>
        <pc:grpChg chg="add">
          <ac:chgData name="Sadek, Ahmed A" userId="S::rt1343bi@go.minnstate.edu::4d0e4fa1-f0c0-4f15-9ac0-3b55d01a9e41" providerId="AD" clId="Web-{BB4ECF05-5862-9694-733A-4718DE49C89F}" dt="2021-07-23T04:28:03.488" v="0"/>
          <ac:grpSpMkLst>
            <pc:docMk/>
            <pc:sldMk cId="1477341848" sldId="256"/>
            <ac:grpSpMk id="165" creationId="{DE471E13-6104-4637-8A8F-B545529B1D11}"/>
          </ac:grpSpMkLst>
        </pc:grpChg>
      </pc:sldChg>
      <pc:sldChg chg="addSp delSp modSp mod setBg">
        <pc:chgData name="Sadek, Ahmed A" userId="S::rt1343bi@go.minnstate.edu::4d0e4fa1-f0c0-4f15-9ac0-3b55d01a9e41" providerId="AD" clId="Web-{BB4ECF05-5862-9694-733A-4718DE49C89F}" dt="2021-07-23T04:34:49.971" v="80" actId="20577"/>
        <pc:sldMkLst>
          <pc:docMk/>
          <pc:sldMk cId="3652498944" sldId="287"/>
        </pc:sldMkLst>
        <pc:spChg chg="mod">
          <ac:chgData name="Sadek, Ahmed A" userId="S::rt1343bi@go.minnstate.edu::4d0e4fa1-f0c0-4f15-9ac0-3b55d01a9e41" providerId="AD" clId="Web-{BB4ECF05-5862-9694-733A-4718DE49C89F}" dt="2021-07-23T04:32:51.394" v="73"/>
          <ac:spMkLst>
            <pc:docMk/>
            <pc:sldMk cId="3652498944" sldId="287"/>
            <ac:spMk id="2" creationId="{73B74803-1EA4-4FB7-8539-FD58F6FABDCD}"/>
          </ac:spMkLst>
        </pc:spChg>
        <pc:spChg chg="add del">
          <ac:chgData name="Sadek, Ahmed A" userId="S::rt1343bi@go.minnstate.edu::4d0e4fa1-f0c0-4f15-9ac0-3b55d01a9e41" providerId="AD" clId="Web-{BB4ECF05-5862-9694-733A-4718DE49C89F}" dt="2021-07-23T04:32:51.440" v="74"/>
          <ac:spMkLst>
            <pc:docMk/>
            <pc:sldMk cId="3652498944" sldId="287"/>
            <ac:spMk id="3" creationId="{CF18EBAA-5D6C-43D9-A6A5-BD94DBC4E44B}"/>
          </ac:spMkLst>
        </pc:spChg>
        <pc:spChg chg="add del">
          <ac:chgData name="Sadek, Ahmed A" userId="S::rt1343bi@go.minnstate.edu::4d0e4fa1-f0c0-4f15-9ac0-3b55d01a9e41" providerId="AD" clId="Web-{BB4ECF05-5862-9694-733A-4718DE49C89F}" dt="2021-07-23T04:32:51.394" v="73"/>
          <ac:spMkLst>
            <pc:docMk/>
            <pc:sldMk cId="3652498944" sldId="287"/>
            <ac:spMk id="9" creationId="{2EEF4763-EB4A-4A35-89EB-AD2763B48C3B}"/>
          </ac:spMkLst>
        </pc:spChg>
        <pc:graphicFrameChg chg="add del">
          <ac:chgData name="Sadek, Ahmed A" userId="S::rt1343bi@go.minnstate.edu::4d0e4fa1-f0c0-4f15-9ac0-3b55d01a9e41" providerId="AD" clId="Web-{BB4ECF05-5862-9694-733A-4718DE49C89F}" dt="2021-07-23T04:32:51.394" v="73"/>
          <ac:graphicFrameMkLst>
            <pc:docMk/>
            <pc:sldMk cId="3652498944" sldId="287"/>
            <ac:graphicFrameMk id="5" creationId="{DE318D81-873C-4259-9DAE-AFA6500F8B2C}"/>
          </ac:graphicFrameMkLst>
        </pc:graphicFrameChg>
        <pc:graphicFrameChg chg="add modGraphic">
          <ac:chgData name="Sadek, Ahmed A" userId="S::rt1343bi@go.minnstate.edu::4d0e4fa1-f0c0-4f15-9ac0-3b55d01a9e41" providerId="AD" clId="Web-{BB4ECF05-5862-9694-733A-4718DE49C89F}" dt="2021-07-23T04:34:49.971" v="80" actId="20577"/>
          <ac:graphicFrameMkLst>
            <pc:docMk/>
            <pc:sldMk cId="3652498944" sldId="287"/>
            <ac:graphicFrameMk id="6" creationId="{762CE386-C088-49EF-9E83-30C0EAD9EE39}"/>
          </ac:graphicFrameMkLst>
        </pc:graphicFrameChg>
      </pc:sldChg>
      <pc:sldChg chg="addSp delSp modSp mod setBg addAnim setClrOvrMap">
        <pc:chgData name="Sadek, Ahmed A" userId="S::rt1343bi@go.minnstate.edu::4d0e4fa1-f0c0-4f15-9ac0-3b55d01a9e41" providerId="AD" clId="Web-{BB4ECF05-5862-9694-733A-4718DE49C89F}" dt="2021-07-23T04:33:00.769" v="77" actId="1076"/>
        <pc:sldMkLst>
          <pc:docMk/>
          <pc:sldMk cId="3217998258" sldId="289"/>
        </pc:sldMkLst>
        <pc:spChg chg="mod">
          <ac:chgData name="Sadek, Ahmed A" userId="S::rt1343bi@go.minnstate.edu::4d0e4fa1-f0c0-4f15-9ac0-3b55d01a9e41" providerId="AD" clId="Web-{BB4ECF05-5862-9694-733A-4718DE49C89F}" dt="2021-07-23T04:32:15.394" v="66"/>
          <ac:spMkLst>
            <pc:docMk/>
            <pc:sldMk cId="3217998258" sldId="289"/>
            <ac:spMk id="2" creationId="{AD9E6906-6199-42F9-95B5-4F0017002AF5}"/>
          </ac:spMkLst>
        </pc:spChg>
        <pc:spChg chg="mod">
          <ac:chgData name="Sadek, Ahmed A" userId="S::rt1343bi@go.minnstate.edu::4d0e4fa1-f0c0-4f15-9ac0-3b55d01a9e41" providerId="AD" clId="Web-{BB4ECF05-5862-9694-733A-4718DE49C89F}" dt="2021-07-23T04:32:30.925" v="68" actId="14100"/>
          <ac:spMkLst>
            <pc:docMk/>
            <pc:sldMk cId="3217998258" sldId="289"/>
            <ac:spMk id="3" creationId="{4075D7FC-BB41-4E06-9EAD-9E3D023EF2DB}"/>
          </ac:spMkLst>
        </pc:spChg>
        <pc:spChg chg="add del">
          <ac:chgData name="Sadek, Ahmed A" userId="S::rt1343bi@go.minnstate.edu::4d0e4fa1-f0c0-4f15-9ac0-3b55d01a9e41" providerId="AD" clId="Web-{BB4ECF05-5862-9694-733A-4718DE49C89F}" dt="2021-07-23T04:32:15.394" v="66"/>
          <ac:spMkLst>
            <pc:docMk/>
            <pc:sldMk cId="3217998258" sldId="289"/>
            <ac:spMk id="156" creationId="{81B1BC20-CC70-4C30-B9BE-C23E121CA60E}"/>
          </ac:spMkLst>
        </pc:spChg>
        <pc:spChg chg="add del">
          <ac:chgData name="Sadek, Ahmed A" userId="S::rt1343bi@go.minnstate.edu::4d0e4fa1-f0c0-4f15-9ac0-3b55d01a9e41" providerId="AD" clId="Web-{BB4ECF05-5862-9694-733A-4718DE49C89F}" dt="2021-07-23T04:32:15.394" v="66"/>
          <ac:spMkLst>
            <pc:docMk/>
            <pc:sldMk cId="3217998258" sldId="289"/>
            <ac:spMk id="216" creationId="{4683B8BC-85C4-41F2-9CD3-B074823B6BBD}"/>
          </ac:spMkLst>
        </pc:spChg>
        <pc:spChg chg="add">
          <ac:chgData name="Sadek, Ahmed A" userId="S::rt1343bi@go.minnstate.edu::4d0e4fa1-f0c0-4f15-9ac0-3b55d01a9e41" providerId="AD" clId="Web-{BB4ECF05-5862-9694-733A-4718DE49C89F}" dt="2021-07-23T04:32:15.394" v="66"/>
          <ac:spMkLst>
            <pc:docMk/>
            <pc:sldMk cId="3217998258" sldId="289"/>
            <ac:spMk id="221" creationId="{C2E4E997-8672-4FFD-B8EC-9932A8E4714B}"/>
          </ac:spMkLst>
        </pc:spChg>
        <pc:grpChg chg="add del">
          <ac:chgData name="Sadek, Ahmed A" userId="S::rt1343bi@go.minnstate.edu::4d0e4fa1-f0c0-4f15-9ac0-3b55d01a9e41" providerId="AD" clId="Web-{BB4ECF05-5862-9694-733A-4718DE49C89F}" dt="2021-07-23T04:31:24.144" v="56"/>
          <ac:grpSpMkLst>
            <pc:docMk/>
            <pc:sldMk cId="3217998258" sldId="289"/>
            <ac:grpSpMk id="11" creationId="{9795E515-5F57-431F-9A0D-3A0419DF7572}"/>
          </ac:grpSpMkLst>
        </pc:grpChg>
        <pc:grpChg chg="add del">
          <ac:chgData name="Sadek, Ahmed A" userId="S::rt1343bi@go.minnstate.edu::4d0e4fa1-f0c0-4f15-9ac0-3b55d01a9e41" providerId="AD" clId="Web-{BB4ECF05-5862-9694-733A-4718DE49C89F}" dt="2021-07-23T04:31:24.144" v="56"/>
          <ac:grpSpMkLst>
            <pc:docMk/>
            <pc:sldMk cId="3217998258" sldId="289"/>
            <ac:grpSpMk id="67" creationId="{316DCFC9-6877-407C-8170-608FCB8E35AE}"/>
          </ac:grpSpMkLst>
        </pc:grpChg>
        <pc:grpChg chg="add del ord">
          <ac:chgData name="Sadek, Ahmed A" userId="S::rt1343bi@go.minnstate.edu::4d0e4fa1-f0c0-4f15-9ac0-3b55d01a9e41" providerId="AD" clId="Web-{BB4ECF05-5862-9694-733A-4718DE49C89F}" dt="2021-07-23T04:31:24.144" v="56"/>
          <ac:grpSpMkLst>
            <pc:docMk/>
            <pc:sldMk cId="3217998258" sldId="289"/>
            <ac:grpSpMk id="71" creationId="{89353FE7-0D03-4AD2-8B8A-60A06F6BDA4C}"/>
          </ac:grpSpMkLst>
        </pc:grpChg>
        <pc:grpChg chg="add del">
          <ac:chgData name="Sadek, Ahmed A" userId="S::rt1343bi@go.minnstate.edu::4d0e4fa1-f0c0-4f15-9ac0-3b55d01a9e41" providerId="AD" clId="Web-{BB4ECF05-5862-9694-733A-4718DE49C89F}" dt="2021-07-23T04:32:15.394" v="66"/>
          <ac:grpSpMkLst>
            <pc:docMk/>
            <pc:sldMk cId="3217998258" sldId="289"/>
            <ac:grpSpMk id="100" creationId="{AB86F577-8905-4B21-8AF3-C1BB3433775D}"/>
          </ac:grpSpMkLst>
        </pc:grpChg>
        <pc:grpChg chg="add del">
          <ac:chgData name="Sadek, Ahmed A" userId="S::rt1343bi@go.minnstate.edu::4d0e4fa1-f0c0-4f15-9ac0-3b55d01a9e41" providerId="AD" clId="Web-{BB4ECF05-5862-9694-733A-4718DE49C89F}" dt="2021-07-23T04:32:15.394" v="66"/>
          <ac:grpSpMkLst>
            <pc:docMk/>
            <pc:sldMk cId="3217998258" sldId="289"/>
            <ac:grpSpMk id="160" creationId="{D5E95061-A9DC-4C67-BCAF-F560690997E8}"/>
          </ac:grpSpMkLst>
        </pc:grpChg>
        <pc:grpChg chg="add">
          <ac:chgData name="Sadek, Ahmed A" userId="S::rt1343bi@go.minnstate.edu::4d0e4fa1-f0c0-4f15-9ac0-3b55d01a9e41" providerId="AD" clId="Web-{BB4ECF05-5862-9694-733A-4718DE49C89F}" dt="2021-07-23T04:32:15.394" v="66"/>
          <ac:grpSpMkLst>
            <pc:docMk/>
            <pc:sldMk cId="3217998258" sldId="289"/>
            <ac:grpSpMk id="225" creationId="{453E4DEE-E996-40F8-8635-0FF43D7348F9}"/>
          </ac:grpSpMkLst>
        </pc:grpChg>
        <pc:picChg chg="add mod ord">
          <ac:chgData name="Sadek, Ahmed A" userId="S::rt1343bi@go.minnstate.edu::4d0e4fa1-f0c0-4f15-9ac0-3b55d01a9e41" providerId="AD" clId="Web-{BB4ECF05-5862-9694-733A-4718DE49C89F}" dt="2021-07-23T04:33:00.769" v="77" actId="1076"/>
          <ac:picMkLst>
            <pc:docMk/>
            <pc:sldMk cId="3217998258" sldId="289"/>
            <ac:picMk id="4" creationId="{89C1FFA9-B6FC-45E5-922C-488CBACC027C}"/>
          </ac:picMkLst>
        </pc:picChg>
        <pc:picChg chg="add del">
          <ac:chgData name="Sadek, Ahmed A" userId="S::rt1343bi@go.minnstate.edu::4d0e4fa1-f0c0-4f15-9ac0-3b55d01a9e41" providerId="AD" clId="Web-{BB4ECF05-5862-9694-733A-4718DE49C89F}" dt="2021-07-23T04:31:24.144" v="56"/>
          <ac:picMkLst>
            <pc:docMk/>
            <pc:sldMk cId="3217998258" sldId="289"/>
            <ac:picMk id="9" creationId="{50C065C3-0FE3-4452-B765-CB05BBB2A983}"/>
          </ac:picMkLst>
        </pc:picChg>
        <pc:picChg chg="add del">
          <ac:chgData name="Sadek, Ahmed A" userId="S::rt1343bi@go.minnstate.edu::4d0e4fa1-f0c0-4f15-9ac0-3b55d01a9e41" providerId="AD" clId="Web-{BB4ECF05-5862-9694-733A-4718DE49C89F}" dt="2021-07-23T04:32:15.394" v="66"/>
          <ac:picMkLst>
            <pc:docMk/>
            <pc:sldMk cId="3217998258" sldId="289"/>
            <ac:picMk id="98" creationId="{678E285C-BE9E-45B7-A3EE-B9792DAE9917}"/>
          </ac:picMkLst>
        </pc:picChg>
        <pc:picChg chg="add del">
          <ac:chgData name="Sadek, Ahmed A" userId="S::rt1343bi@go.minnstate.edu::4d0e4fa1-f0c0-4f15-9ac0-3b55d01a9e41" providerId="AD" clId="Web-{BB4ECF05-5862-9694-733A-4718DE49C89F}" dt="2021-07-23T04:32:15.394" v="66"/>
          <ac:picMkLst>
            <pc:docMk/>
            <pc:sldMk cId="3217998258" sldId="289"/>
            <ac:picMk id="158" creationId="{BED7CCD5-D3A4-4162-9CC4-03DF5AB89D07}"/>
          </ac:picMkLst>
        </pc:picChg>
        <pc:picChg chg="add">
          <ac:chgData name="Sadek, Ahmed A" userId="S::rt1343bi@go.minnstate.edu::4d0e4fa1-f0c0-4f15-9ac0-3b55d01a9e41" providerId="AD" clId="Web-{BB4ECF05-5862-9694-733A-4718DE49C89F}" dt="2021-07-23T04:32:15.394" v="66"/>
          <ac:picMkLst>
            <pc:docMk/>
            <pc:sldMk cId="3217998258" sldId="289"/>
            <ac:picMk id="223" creationId="{FE6BA9E6-1D9E-4D30-B528-D49FA1342E4E}"/>
          </ac:picMkLst>
        </pc:picChg>
      </pc:sldChg>
    </pc:docChg>
  </pc:docChgLst>
  <pc:docChgLst>
    <pc:chgData name="Sadek, Ahmed A" userId="S::rt1343bi@go.minnstate.edu::4d0e4fa1-f0c0-4f15-9ac0-3b55d01a9e41" providerId="AD" clId="Web-{E2798E84-A63E-8771-CA6B-9A0A66E006FE}"/>
    <pc:docChg chg="addSld delSld modSld sldOrd">
      <pc:chgData name="Sadek, Ahmed A" userId="S::rt1343bi@go.minnstate.edu::4d0e4fa1-f0c0-4f15-9ac0-3b55d01a9e41" providerId="AD" clId="Web-{E2798E84-A63E-8771-CA6B-9A0A66E006FE}" dt="2021-07-19T03:43:11.092" v="781" actId="20577"/>
      <pc:docMkLst>
        <pc:docMk/>
      </pc:docMkLst>
      <pc:sldChg chg="modSp">
        <pc:chgData name="Sadek, Ahmed A" userId="S::rt1343bi@go.minnstate.edu::4d0e4fa1-f0c0-4f15-9ac0-3b55d01a9e41" providerId="AD" clId="Web-{E2798E84-A63E-8771-CA6B-9A0A66E006FE}" dt="2021-07-19T03:43:11.092" v="781" actId="20577"/>
        <pc:sldMkLst>
          <pc:docMk/>
          <pc:sldMk cId="1477341848" sldId="256"/>
        </pc:sldMkLst>
        <pc:spChg chg="mod">
          <ac:chgData name="Sadek, Ahmed A" userId="S::rt1343bi@go.minnstate.edu::4d0e4fa1-f0c0-4f15-9ac0-3b55d01a9e41" providerId="AD" clId="Web-{E2798E84-A63E-8771-CA6B-9A0A66E006FE}" dt="2021-07-19T03:43:11.092" v="781" actId="20577"/>
          <ac:spMkLst>
            <pc:docMk/>
            <pc:sldMk cId="1477341848" sldId="256"/>
            <ac:spMk id="2" creationId="{FC945300-EE5D-43B5-8E1C-9AE31908F65D}"/>
          </ac:spMkLst>
        </pc:spChg>
      </pc:sldChg>
      <pc:sldChg chg="modSp">
        <pc:chgData name="Sadek, Ahmed A" userId="S::rt1343bi@go.minnstate.edu::4d0e4fa1-f0c0-4f15-9ac0-3b55d01a9e41" providerId="AD" clId="Web-{E2798E84-A63E-8771-CA6B-9A0A66E006FE}" dt="2021-07-19T02:27:52.235" v="5" actId="20577"/>
        <pc:sldMkLst>
          <pc:docMk/>
          <pc:sldMk cId="1454518172" sldId="266"/>
        </pc:sldMkLst>
        <pc:spChg chg="mod">
          <ac:chgData name="Sadek, Ahmed A" userId="S::rt1343bi@go.minnstate.edu::4d0e4fa1-f0c0-4f15-9ac0-3b55d01a9e41" providerId="AD" clId="Web-{E2798E84-A63E-8771-CA6B-9A0A66E006FE}" dt="2021-07-19T02:27:52.235" v="5" actId="20577"/>
          <ac:spMkLst>
            <pc:docMk/>
            <pc:sldMk cId="1454518172" sldId="266"/>
            <ac:spMk id="3" creationId="{F7C0305C-5DC2-434C-92E7-332F286AEA4A}"/>
          </ac:spMkLst>
        </pc:spChg>
      </pc:sldChg>
      <pc:sldChg chg="delSp">
        <pc:chgData name="Sadek, Ahmed A" userId="S::rt1343bi@go.minnstate.edu::4d0e4fa1-f0c0-4f15-9ac0-3b55d01a9e41" providerId="AD" clId="Web-{E2798E84-A63E-8771-CA6B-9A0A66E006FE}" dt="2021-07-19T02:28:14.813" v="25"/>
        <pc:sldMkLst>
          <pc:docMk/>
          <pc:sldMk cId="3663251921" sldId="267"/>
        </pc:sldMkLst>
        <pc:spChg chg="del">
          <ac:chgData name="Sadek, Ahmed A" userId="S::rt1343bi@go.minnstate.edu::4d0e4fa1-f0c0-4f15-9ac0-3b55d01a9e41" providerId="AD" clId="Web-{E2798E84-A63E-8771-CA6B-9A0A66E006FE}" dt="2021-07-19T02:28:14.813" v="25"/>
          <ac:spMkLst>
            <pc:docMk/>
            <pc:sldMk cId="3663251921" sldId="267"/>
            <ac:spMk id="4" creationId="{D809FFCA-44AC-40A8-83A5-B7AE5FB8E6CE}"/>
          </ac:spMkLst>
        </pc:spChg>
      </pc:sldChg>
      <pc:sldChg chg="delSp modSp">
        <pc:chgData name="Sadek, Ahmed A" userId="S::rt1343bi@go.minnstate.edu::4d0e4fa1-f0c0-4f15-9ac0-3b55d01a9e41" providerId="AD" clId="Web-{E2798E84-A63E-8771-CA6B-9A0A66E006FE}" dt="2021-07-19T02:29:16.641" v="38" actId="1076"/>
        <pc:sldMkLst>
          <pc:docMk/>
          <pc:sldMk cId="1266552169" sldId="268"/>
        </pc:sldMkLst>
        <pc:spChg chg="del">
          <ac:chgData name="Sadek, Ahmed A" userId="S::rt1343bi@go.minnstate.edu::4d0e4fa1-f0c0-4f15-9ac0-3b55d01a9e41" providerId="AD" clId="Web-{E2798E84-A63E-8771-CA6B-9A0A66E006FE}" dt="2021-07-19T02:28:53.844" v="32"/>
          <ac:spMkLst>
            <pc:docMk/>
            <pc:sldMk cId="1266552169" sldId="268"/>
            <ac:spMk id="2" creationId="{88E71939-8D75-4E19-B336-F9D4FBF164C2}"/>
          </ac:spMkLst>
        </pc:spChg>
        <pc:spChg chg="mod">
          <ac:chgData name="Sadek, Ahmed A" userId="S::rt1343bi@go.minnstate.edu::4d0e4fa1-f0c0-4f15-9ac0-3b55d01a9e41" providerId="AD" clId="Web-{E2798E84-A63E-8771-CA6B-9A0A66E006FE}" dt="2021-07-19T02:28:56.563" v="33" actId="1076"/>
          <ac:spMkLst>
            <pc:docMk/>
            <pc:sldMk cId="1266552169" sldId="268"/>
            <ac:spMk id="9" creationId="{2AC1EF91-A4A1-4FBA-A0C0-2374711B2000}"/>
          </ac:spMkLst>
        </pc:spChg>
        <pc:picChg chg="mod">
          <ac:chgData name="Sadek, Ahmed A" userId="S::rt1343bi@go.minnstate.edu::4d0e4fa1-f0c0-4f15-9ac0-3b55d01a9e41" providerId="AD" clId="Web-{E2798E84-A63E-8771-CA6B-9A0A66E006FE}" dt="2021-07-19T02:29:02.688" v="35" actId="14100"/>
          <ac:picMkLst>
            <pc:docMk/>
            <pc:sldMk cId="1266552169" sldId="268"/>
            <ac:picMk id="11" creationId="{4A43F051-7022-4298-8CE5-2C2B834BB3C5}"/>
          </ac:picMkLst>
        </pc:picChg>
        <pc:picChg chg="mod">
          <ac:chgData name="Sadek, Ahmed A" userId="S::rt1343bi@go.minnstate.edu::4d0e4fa1-f0c0-4f15-9ac0-3b55d01a9e41" providerId="AD" clId="Web-{E2798E84-A63E-8771-CA6B-9A0A66E006FE}" dt="2021-07-19T02:29:16.641" v="38" actId="1076"/>
          <ac:picMkLst>
            <pc:docMk/>
            <pc:sldMk cId="1266552169" sldId="268"/>
            <ac:picMk id="13" creationId="{17D14B85-8637-4FD3-8183-E01ED9DB1122}"/>
          </ac:picMkLst>
        </pc:picChg>
      </pc:sldChg>
      <pc:sldChg chg="delSp modSp">
        <pc:chgData name="Sadek, Ahmed A" userId="S::rt1343bi@go.minnstate.edu::4d0e4fa1-f0c0-4f15-9ac0-3b55d01a9e41" providerId="AD" clId="Web-{E2798E84-A63E-8771-CA6B-9A0A66E006FE}" dt="2021-07-19T02:29:55.703" v="46" actId="1076"/>
        <pc:sldMkLst>
          <pc:docMk/>
          <pc:sldMk cId="3833994882" sldId="269"/>
        </pc:sldMkLst>
        <pc:spChg chg="del">
          <ac:chgData name="Sadek, Ahmed A" userId="S::rt1343bi@go.minnstate.edu::4d0e4fa1-f0c0-4f15-9ac0-3b55d01a9e41" providerId="AD" clId="Web-{E2798E84-A63E-8771-CA6B-9A0A66E006FE}" dt="2021-07-19T02:29:30.250" v="39"/>
          <ac:spMkLst>
            <pc:docMk/>
            <pc:sldMk cId="3833994882" sldId="269"/>
            <ac:spMk id="2" creationId="{0EEC2071-3920-490C-8F5D-4A8091A2952D}"/>
          </ac:spMkLst>
        </pc:spChg>
        <pc:spChg chg="mod">
          <ac:chgData name="Sadek, Ahmed A" userId="S::rt1343bi@go.minnstate.edu::4d0e4fa1-f0c0-4f15-9ac0-3b55d01a9e41" providerId="AD" clId="Web-{E2798E84-A63E-8771-CA6B-9A0A66E006FE}" dt="2021-07-19T02:29:33.578" v="40" actId="1076"/>
          <ac:spMkLst>
            <pc:docMk/>
            <pc:sldMk cId="3833994882" sldId="269"/>
            <ac:spMk id="4" creationId="{510225E3-0EF5-4E57-A5CB-85069650ED19}"/>
          </ac:spMkLst>
        </pc:spChg>
        <pc:picChg chg="mod">
          <ac:chgData name="Sadek, Ahmed A" userId="S::rt1343bi@go.minnstate.edu::4d0e4fa1-f0c0-4f15-9ac0-3b55d01a9e41" providerId="AD" clId="Web-{E2798E84-A63E-8771-CA6B-9A0A66E006FE}" dt="2021-07-19T02:29:45.531" v="43" actId="1076"/>
          <ac:picMkLst>
            <pc:docMk/>
            <pc:sldMk cId="3833994882" sldId="269"/>
            <ac:picMk id="9" creationId="{30566A66-E1D7-4C9E-A575-CFBC8F0AC401}"/>
          </ac:picMkLst>
        </pc:picChg>
        <pc:picChg chg="mod">
          <ac:chgData name="Sadek, Ahmed A" userId="S::rt1343bi@go.minnstate.edu::4d0e4fa1-f0c0-4f15-9ac0-3b55d01a9e41" providerId="AD" clId="Web-{E2798E84-A63E-8771-CA6B-9A0A66E006FE}" dt="2021-07-19T02:29:55.703" v="46" actId="1076"/>
          <ac:picMkLst>
            <pc:docMk/>
            <pc:sldMk cId="3833994882" sldId="269"/>
            <ac:picMk id="11" creationId="{52413685-117C-4750-9E86-3A6F96A883E4}"/>
          </ac:picMkLst>
        </pc:picChg>
      </pc:sldChg>
      <pc:sldChg chg="modSp">
        <pc:chgData name="Sadek, Ahmed A" userId="S::rt1343bi@go.minnstate.edu::4d0e4fa1-f0c0-4f15-9ac0-3b55d01a9e41" providerId="AD" clId="Web-{E2798E84-A63E-8771-CA6B-9A0A66E006FE}" dt="2021-07-19T03:34:50.188" v="756" actId="20577"/>
        <pc:sldMkLst>
          <pc:docMk/>
          <pc:sldMk cId="3857646419" sldId="270"/>
        </pc:sldMkLst>
        <pc:spChg chg="mod">
          <ac:chgData name="Sadek, Ahmed A" userId="S::rt1343bi@go.minnstate.edu::4d0e4fa1-f0c0-4f15-9ac0-3b55d01a9e41" providerId="AD" clId="Web-{E2798E84-A63E-8771-CA6B-9A0A66E006FE}" dt="2021-07-19T03:34:41.735" v="739" actId="20577"/>
          <ac:spMkLst>
            <pc:docMk/>
            <pc:sldMk cId="3857646419" sldId="270"/>
            <ac:spMk id="2" creationId="{311EE483-7824-408E-A0AC-C79A25DFF144}"/>
          </ac:spMkLst>
        </pc:spChg>
        <pc:spChg chg="mod">
          <ac:chgData name="Sadek, Ahmed A" userId="S::rt1343bi@go.minnstate.edu::4d0e4fa1-f0c0-4f15-9ac0-3b55d01a9e41" providerId="AD" clId="Web-{E2798E84-A63E-8771-CA6B-9A0A66E006FE}" dt="2021-07-19T03:34:50.188" v="756" actId="20577"/>
          <ac:spMkLst>
            <pc:docMk/>
            <pc:sldMk cId="3857646419" sldId="270"/>
            <ac:spMk id="3" creationId="{FF74356A-EBE1-40EC-A536-BC9F6C55E470}"/>
          </ac:spMkLst>
        </pc:spChg>
      </pc:sldChg>
      <pc:sldChg chg="delSp modSp">
        <pc:chgData name="Sadek, Ahmed A" userId="S::rt1343bi@go.minnstate.edu::4d0e4fa1-f0c0-4f15-9ac0-3b55d01a9e41" providerId="AD" clId="Web-{E2798E84-A63E-8771-CA6B-9A0A66E006FE}" dt="2021-07-19T02:30:21.937" v="53" actId="1076"/>
        <pc:sldMkLst>
          <pc:docMk/>
          <pc:sldMk cId="1680074249" sldId="271"/>
        </pc:sldMkLst>
        <pc:spChg chg="del">
          <ac:chgData name="Sadek, Ahmed A" userId="S::rt1343bi@go.minnstate.edu::4d0e4fa1-f0c0-4f15-9ac0-3b55d01a9e41" providerId="AD" clId="Web-{E2798E84-A63E-8771-CA6B-9A0A66E006FE}" dt="2021-07-19T02:30:04.109" v="47"/>
          <ac:spMkLst>
            <pc:docMk/>
            <pc:sldMk cId="1680074249" sldId="271"/>
            <ac:spMk id="2" creationId="{30ED11C8-11D9-42DD-A78D-E35E8F7BF85C}"/>
          </ac:spMkLst>
        </pc:spChg>
        <pc:spChg chg="mod">
          <ac:chgData name="Sadek, Ahmed A" userId="S::rt1343bi@go.minnstate.edu::4d0e4fa1-f0c0-4f15-9ac0-3b55d01a9e41" providerId="AD" clId="Web-{E2798E84-A63E-8771-CA6B-9A0A66E006FE}" dt="2021-07-19T02:30:08.547" v="48" actId="1076"/>
          <ac:spMkLst>
            <pc:docMk/>
            <pc:sldMk cId="1680074249" sldId="271"/>
            <ac:spMk id="3" creationId="{AC8A856C-D8FD-47DD-A34B-211125B7AB71}"/>
          </ac:spMkLst>
        </pc:spChg>
        <pc:picChg chg="mod">
          <ac:chgData name="Sadek, Ahmed A" userId="S::rt1343bi@go.minnstate.edu::4d0e4fa1-f0c0-4f15-9ac0-3b55d01a9e41" providerId="AD" clId="Web-{E2798E84-A63E-8771-CA6B-9A0A66E006FE}" dt="2021-07-19T02:30:13.390" v="50" actId="14100"/>
          <ac:picMkLst>
            <pc:docMk/>
            <pc:sldMk cId="1680074249" sldId="271"/>
            <ac:picMk id="5" creationId="{CDDF9600-CC62-468A-AF9B-259A9AEB5C60}"/>
          </ac:picMkLst>
        </pc:picChg>
        <pc:picChg chg="mod">
          <ac:chgData name="Sadek, Ahmed A" userId="S::rt1343bi@go.minnstate.edu::4d0e4fa1-f0c0-4f15-9ac0-3b55d01a9e41" providerId="AD" clId="Web-{E2798E84-A63E-8771-CA6B-9A0A66E006FE}" dt="2021-07-19T02:30:21.937" v="53" actId="1076"/>
          <ac:picMkLst>
            <pc:docMk/>
            <pc:sldMk cId="1680074249" sldId="271"/>
            <ac:picMk id="7" creationId="{AC613ADA-1BDC-4354-AAD1-1CD0E7A7BE9A}"/>
          </ac:picMkLst>
        </pc:picChg>
      </pc:sldChg>
      <pc:sldChg chg="delSp modSp">
        <pc:chgData name="Sadek, Ahmed A" userId="S::rt1343bi@go.minnstate.edu::4d0e4fa1-f0c0-4f15-9ac0-3b55d01a9e41" providerId="AD" clId="Web-{E2798E84-A63E-8771-CA6B-9A0A66E006FE}" dt="2021-07-19T02:28:49.453" v="31" actId="14100"/>
        <pc:sldMkLst>
          <pc:docMk/>
          <pc:sldMk cId="2276227841" sldId="272"/>
        </pc:sldMkLst>
        <pc:spChg chg="del">
          <ac:chgData name="Sadek, Ahmed A" userId="S::rt1343bi@go.minnstate.edu::4d0e4fa1-f0c0-4f15-9ac0-3b55d01a9e41" providerId="AD" clId="Web-{E2798E84-A63E-8771-CA6B-9A0A66E006FE}" dt="2021-07-19T02:28:28.313" v="26"/>
          <ac:spMkLst>
            <pc:docMk/>
            <pc:sldMk cId="2276227841" sldId="272"/>
            <ac:spMk id="2" creationId="{5543685F-DDBF-4935-BDE1-8111D3E5EDE7}"/>
          </ac:spMkLst>
        </pc:spChg>
        <pc:spChg chg="mod">
          <ac:chgData name="Sadek, Ahmed A" userId="S::rt1343bi@go.minnstate.edu::4d0e4fa1-f0c0-4f15-9ac0-3b55d01a9e41" providerId="AD" clId="Web-{E2798E84-A63E-8771-CA6B-9A0A66E006FE}" dt="2021-07-19T02:28:35.094" v="27" actId="1076"/>
          <ac:spMkLst>
            <pc:docMk/>
            <pc:sldMk cId="2276227841" sldId="272"/>
            <ac:spMk id="3" creationId="{1EA09E92-F364-40FD-B8A3-C219AA22F900}"/>
          </ac:spMkLst>
        </pc:spChg>
        <pc:picChg chg="mod">
          <ac:chgData name="Sadek, Ahmed A" userId="S::rt1343bi@go.minnstate.edu::4d0e4fa1-f0c0-4f15-9ac0-3b55d01a9e41" providerId="AD" clId="Web-{E2798E84-A63E-8771-CA6B-9A0A66E006FE}" dt="2021-07-19T02:28:40.406" v="29" actId="14100"/>
          <ac:picMkLst>
            <pc:docMk/>
            <pc:sldMk cId="2276227841" sldId="272"/>
            <ac:picMk id="5" creationId="{FEA28982-6E6E-4030-9696-9DC7CCE7633B}"/>
          </ac:picMkLst>
        </pc:picChg>
        <pc:picChg chg="mod">
          <ac:chgData name="Sadek, Ahmed A" userId="S::rt1343bi@go.minnstate.edu::4d0e4fa1-f0c0-4f15-9ac0-3b55d01a9e41" providerId="AD" clId="Web-{E2798E84-A63E-8771-CA6B-9A0A66E006FE}" dt="2021-07-19T02:28:49.453" v="31" actId="14100"/>
          <ac:picMkLst>
            <pc:docMk/>
            <pc:sldMk cId="2276227841" sldId="272"/>
            <ac:picMk id="7" creationId="{1A03A89F-1539-4E59-BE44-597314BA3B25}"/>
          </ac:picMkLst>
        </pc:picChg>
      </pc:sldChg>
      <pc:sldChg chg="modSp">
        <pc:chgData name="Sadek, Ahmed A" userId="S::rt1343bi@go.minnstate.edu::4d0e4fa1-f0c0-4f15-9ac0-3b55d01a9e41" providerId="AD" clId="Web-{E2798E84-A63E-8771-CA6B-9A0A66E006FE}" dt="2021-07-19T02:31:59.109" v="67" actId="1076"/>
        <pc:sldMkLst>
          <pc:docMk/>
          <pc:sldMk cId="3206063349" sldId="274"/>
        </pc:sldMkLst>
        <pc:spChg chg="mod">
          <ac:chgData name="Sadek, Ahmed A" userId="S::rt1343bi@go.minnstate.edu::4d0e4fa1-f0c0-4f15-9ac0-3b55d01a9e41" providerId="AD" clId="Web-{E2798E84-A63E-8771-CA6B-9A0A66E006FE}" dt="2021-07-19T02:31:48.890" v="63" actId="1076"/>
          <ac:spMkLst>
            <pc:docMk/>
            <pc:sldMk cId="3206063349" sldId="274"/>
            <ac:spMk id="2" creationId="{895953DF-40CF-4F48-AD03-31FE69A00AFD}"/>
          </ac:spMkLst>
        </pc:spChg>
        <pc:spChg chg="mod">
          <ac:chgData name="Sadek, Ahmed A" userId="S::rt1343bi@go.minnstate.edu::4d0e4fa1-f0c0-4f15-9ac0-3b55d01a9e41" providerId="AD" clId="Web-{E2798E84-A63E-8771-CA6B-9A0A66E006FE}" dt="2021-07-19T02:31:51.437" v="64" actId="1076"/>
          <ac:spMkLst>
            <pc:docMk/>
            <pc:sldMk cId="3206063349" sldId="274"/>
            <ac:spMk id="3" creationId="{F4C89233-669D-43EA-B92C-3DC2BE1951AD}"/>
          </ac:spMkLst>
        </pc:spChg>
        <pc:picChg chg="mod">
          <ac:chgData name="Sadek, Ahmed A" userId="S::rt1343bi@go.minnstate.edu::4d0e4fa1-f0c0-4f15-9ac0-3b55d01a9e41" providerId="AD" clId="Web-{E2798E84-A63E-8771-CA6B-9A0A66E006FE}" dt="2021-07-19T02:31:59.109" v="67" actId="1076"/>
          <ac:picMkLst>
            <pc:docMk/>
            <pc:sldMk cId="3206063349" sldId="274"/>
            <ac:picMk id="5" creationId="{89918927-DEA7-40B4-8DFD-AE407F9AFFE5}"/>
          </ac:picMkLst>
        </pc:picChg>
      </pc:sldChg>
      <pc:sldChg chg="delSp modSp">
        <pc:chgData name="Sadek, Ahmed A" userId="S::rt1343bi@go.minnstate.edu::4d0e4fa1-f0c0-4f15-9ac0-3b55d01a9e41" providerId="AD" clId="Web-{E2798E84-A63E-8771-CA6B-9A0A66E006FE}" dt="2021-07-19T02:39:07.013" v="70" actId="1076"/>
        <pc:sldMkLst>
          <pc:docMk/>
          <pc:sldMk cId="1116661715" sldId="275"/>
        </pc:sldMkLst>
        <pc:spChg chg="del">
          <ac:chgData name="Sadek, Ahmed A" userId="S::rt1343bi@go.minnstate.edu::4d0e4fa1-f0c0-4f15-9ac0-3b55d01a9e41" providerId="AD" clId="Web-{E2798E84-A63E-8771-CA6B-9A0A66E006FE}" dt="2021-07-19T02:31:17.921" v="55"/>
          <ac:spMkLst>
            <pc:docMk/>
            <pc:sldMk cId="1116661715" sldId="275"/>
            <ac:spMk id="2" creationId="{CA1B60BE-53FE-4D87-A55E-A24554BB3046}"/>
          </ac:spMkLst>
        </pc:spChg>
        <pc:spChg chg="mod">
          <ac:chgData name="Sadek, Ahmed A" userId="S::rt1343bi@go.minnstate.edu::4d0e4fa1-f0c0-4f15-9ac0-3b55d01a9e41" providerId="AD" clId="Web-{E2798E84-A63E-8771-CA6B-9A0A66E006FE}" dt="2021-07-19T02:38:57.591" v="68" actId="1076"/>
          <ac:spMkLst>
            <pc:docMk/>
            <pc:sldMk cId="1116661715" sldId="275"/>
            <ac:spMk id="3" creationId="{3AE00DF3-CAD2-44F3-AE4E-00FBD311E5D0}"/>
          </ac:spMkLst>
        </pc:spChg>
        <pc:picChg chg="mod">
          <ac:chgData name="Sadek, Ahmed A" userId="S::rt1343bi@go.minnstate.edu::4d0e4fa1-f0c0-4f15-9ac0-3b55d01a9e41" providerId="AD" clId="Web-{E2798E84-A63E-8771-CA6B-9A0A66E006FE}" dt="2021-07-19T02:39:07.013" v="70" actId="1076"/>
          <ac:picMkLst>
            <pc:docMk/>
            <pc:sldMk cId="1116661715" sldId="275"/>
            <ac:picMk id="5" creationId="{88A36F17-DDAD-4277-AD52-CF3CD1054E6B}"/>
          </ac:picMkLst>
        </pc:picChg>
      </pc:sldChg>
      <pc:sldChg chg="delSp modSp">
        <pc:chgData name="Sadek, Ahmed A" userId="S::rt1343bi@go.minnstate.edu::4d0e4fa1-f0c0-4f15-9ac0-3b55d01a9e41" providerId="AD" clId="Web-{E2798E84-A63E-8771-CA6B-9A0A66E006FE}" dt="2021-07-19T02:52:47.979" v="208" actId="1076"/>
        <pc:sldMkLst>
          <pc:docMk/>
          <pc:sldMk cId="3843886044" sldId="276"/>
        </pc:sldMkLst>
        <pc:spChg chg="del">
          <ac:chgData name="Sadek, Ahmed A" userId="S::rt1343bi@go.minnstate.edu::4d0e4fa1-f0c0-4f15-9ac0-3b55d01a9e41" providerId="AD" clId="Web-{E2798E84-A63E-8771-CA6B-9A0A66E006FE}" dt="2021-07-19T02:39:51.294" v="81"/>
          <ac:spMkLst>
            <pc:docMk/>
            <pc:sldMk cId="3843886044" sldId="276"/>
            <ac:spMk id="2" creationId="{F949B048-3EB0-4C90-8BE2-CACD3B539463}"/>
          </ac:spMkLst>
        </pc:spChg>
        <pc:spChg chg="mod">
          <ac:chgData name="Sadek, Ahmed A" userId="S::rt1343bi@go.minnstate.edu::4d0e4fa1-f0c0-4f15-9ac0-3b55d01a9e41" providerId="AD" clId="Web-{E2798E84-A63E-8771-CA6B-9A0A66E006FE}" dt="2021-07-19T02:52:40.995" v="205" actId="1076"/>
          <ac:spMkLst>
            <pc:docMk/>
            <pc:sldMk cId="3843886044" sldId="276"/>
            <ac:spMk id="3" creationId="{8895C270-60EA-4DE1-91ED-26DA61F479D9}"/>
          </ac:spMkLst>
        </pc:spChg>
        <pc:picChg chg="mod">
          <ac:chgData name="Sadek, Ahmed A" userId="S::rt1343bi@go.minnstate.edu::4d0e4fa1-f0c0-4f15-9ac0-3b55d01a9e41" providerId="AD" clId="Web-{E2798E84-A63E-8771-CA6B-9A0A66E006FE}" dt="2021-07-19T02:52:47.979" v="208" actId="1076"/>
          <ac:picMkLst>
            <pc:docMk/>
            <pc:sldMk cId="3843886044" sldId="276"/>
            <ac:picMk id="5" creationId="{6403F12F-73FF-4FFA-A65A-30722A1731C8}"/>
          </ac:picMkLst>
        </pc:picChg>
      </pc:sldChg>
      <pc:sldChg chg="delSp modSp">
        <pc:chgData name="Sadek, Ahmed A" userId="S::rt1343bi@go.minnstate.edu::4d0e4fa1-f0c0-4f15-9ac0-3b55d01a9e41" providerId="AD" clId="Web-{E2798E84-A63E-8771-CA6B-9A0A66E006FE}" dt="2021-07-19T02:53:11.901" v="231" actId="1076"/>
        <pc:sldMkLst>
          <pc:docMk/>
          <pc:sldMk cId="1546596292" sldId="277"/>
        </pc:sldMkLst>
        <pc:spChg chg="del">
          <ac:chgData name="Sadek, Ahmed A" userId="S::rt1343bi@go.minnstate.edu::4d0e4fa1-f0c0-4f15-9ac0-3b55d01a9e41" providerId="AD" clId="Web-{E2798E84-A63E-8771-CA6B-9A0A66E006FE}" dt="2021-07-19T02:39:58.591" v="83"/>
          <ac:spMkLst>
            <pc:docMk/>
            <pc:sldMk cId="1546596292" sldId="277"/>
            <ac:spMk id="2" creationId="{0E50312E-F00F-461D-A0A0-17C2A16A8D7E}"/>
          </ac:spMkLst>
        </pc:spChg>
        <pc:spChg chg="mod">
          <ac:chgData name="Sadek, Ahmed A" userId="S::rt1343bi@go.minnstate.edu::4d0e4fa1-f0c0-4f15-9ac0-3b55d01a9e41" providerId="AD" clId="Web-{E2798E84-A63E-8771-CA6B-9A0A66E006FE}" dt="2021-07-19T02:53:04.229" v="228" actId="20577"/>
          <ac:spMkLst>
            <pc:docMk/>
            <pc:sldMk cId="1546596292" sldId="277"/>
            <ac:spMk id="3" creationId="{B6B05108-9868-4E92-907D-6160A299AA39}"/>
          </ac:spMkLst>
        </pc:spChg>
        <pc:picChg chg="mod">
          <ac:chgData name="Sadek, Ahmed A" userId="S::rt1343bi@go.minnstate.edu::4d0e4fa1-f0c0-4f15-9ac0-3b55d01a9e41" providerId="AD" clId="Web-{E2798E84-A63E-8771-CA6B-9A0A66E006FE}" dt="2021-07-19T02:53:11.901" v="231" actId="1076"/>
          <ac:picMkLst>
            <pc:docMk/>
            <pc:sldMk cId="1546596292" sldId="277"/>
            <ac:picMk id="5" creationId="{ADCF5098-CD19-45FF-87DE-086E96FD1474}"/>
          </ac:picMkLst>
        </pc:picChg>
      </pc:sldChg>
      <pc:sldChg chg="delSp modSp ord">
        <pc:chgData name="Sadek, Ahmed A" userId="S::rt1343bi@go.minnstate.edu::4d0e4fa1-f0c0-4f15-9ac0-3b55d01a9e41" providerId="AD" clId="Web-{E2798E84-A63E-8771-CA6B-9A0A66E006FE}" dt="2021-07-19T03:37:36.624" v="757"/>
        <pc:sldMkLst>
          <pc:docMk/>
          <pc:sldMk cId="3985666408" sldId="278"/>
        </pc:sldMkLst>
        <pc:spChg chg="del">
          <ac:chgData name="Sadek, Ahmed A" userId="S::rt1343bi@go.minnstate.edu::4d0e4fa1-f0c0-4f15-9ac0-3b55d01a9e41" providerId="AD" clId="Web-{E2798E84-A63E-8771-CA6B-9A0A66E006FE}" dt="2021-07-19T02:39:11.872" v="71"/>
          <ac:spMkLst>
            <pc:docMk/>
            <pc:sldMk cId="3985666408" sldId="278"/>
            <ac:spMk id="2" creationId="{DB0F8F65-4307-4DDC-A329-DC61F3456BA1}"/>
          </ac:spMkLst>
        </pc:spChg>
        <pc:spChg chg="mod">
          <ac:chgData name="Sadek, Ahmed A" userId="S::rt1343bi@go.minnstate.edu::4d0e4fa1-f0c0-4f15-9ac0-3b55d01a9e41" providerId="AD" clId="Web-{E2798E84-A63E-8771-CA6B-9A0A66E006FE}" dt="2021-07-19T02:39:40.981" v="79" actId="20577"/>
          <ac:spMkLst>
            <pc:docMk/>
            <pc:sldMk cId="3985666408" sldId="278"/>
            <ac:spMk id="3" creationId="{5C5AFF75-6A26-4782-836A-0CDB481AD24F}"/>
          </ac:spMkLst>
        </pc:spChg>
        <pc:picChg chg="mod">
          <ac:chgData name="Sadek, Ahmed A" userId="S::rt1343bi@go.minnstate.edu::4d0e4fa1-f0c0-4f15-9ac0-3b55d01a9e41" providerId="AD" clId="Web-{E2798E84-A63E-8771-CA6B-9A0A66E006FE}" dt="2021-07-19T02:39:25.403" v="76" actId="1076"/>
          <ac:picMkLst>
            <pc:docMk/>
            <pc:sldMk cId="3985666408" sldId="278"/>
            <ac:picMk id="5" creationId="{C4E73C7D-8C91-4729-A8FF-599548365922}"/>
          </ac:picMkLst>
        </pc:picChg>
      </pc:sldChg>
      <pc:sldChg chg="delSp modSp">
        <pc:chgData name="Sadek, Ahmed A" userId="S::rt1343bi@go.minnstate.edu::4d0e4fa1-f0c0-4f15-9ac0-3b55d01a9e41" providerId="AD" clId="Web-{E2798E84-A63E-8771-CA6B-9A0A66E006FE}" dt="2021-07-19T02:53:30.729" v="243" actId="14100"/>
        <pc:sldMkLst>
          <pc:docMk/>
          <pc:sldMk cId="2664468115" sldId="279"/>
        </pc:sldMkLst>
        <pc:spChg chg="del">
          <ac:chgData name="Sadek, Ahmed A" userId="S::rt1343bi@go.minnstate.edu::4d0e4fa1-f0c0-4f15-9ac0-3b55d01a9e41" providerId="AD" clId="Web-{E2798E84-A63E-8771-CA6B-9A0A66E006FE}" dt="2021-07-19T02:40:02.653" v="84"/>
          <ac:spMkLst>
            <pc:docMk/>
            <pc:sldMk cId="2664468115" sldId="279"/>
            <ac:spMk id="2" creationId="{4101C0FF-79F2-4646-B4A0-8F251C6EE7A5}"/>
          </ac:spMkLst>
        </pc:spChg>
        <pc:spChg chg="mod">
          <ac:chgData name="Sadek, Ahmed A" userId="S::rt1343bi@go.minnstate.edu::4d0e4fa1-f0c0-4f15-9ac0-3b55d01a9e41" providerId="AD" clId="Web-{E2798E84-A63E-8771-CA6B-9A0A66E006FE}" dt="2021-07-19T02:53:20.901" v="239" actId="20577"/>
          <ac:spMkLst>
            <pc:docMk/>
            <pc:sldMk cId="2664468115" sldId="279"/>
            <ac:spMk id="3" creationId="{DDDA7918-2A45-4737-80D9-3FB93F114240}"/>
          </ac:spMkLst>
        </pc:spChg>
        <pc:picChg chg="mod">
          <ac:chgData name="Sadek, Ahmed A" userId="S::rt1343bi@go.minnstate.edu::4d0e4fa1-f0c0-4f15-9ac0-3b55d01a9e41" providerId="AD" clId="Web-{E2798E84-A63E-8771-CA6B-9A0A66E006FE}" dt="2021-07-19T02:53:30.729" v="243" actId="14100"/>
          <ac:picMkLst>
            <pc:docMk/>
            <pc:sldMk cId="2664468115" sldId="279"/>
            <ac:picMk id="7" creationId="{4196B220-D5DA-4831-8247-C280AA6EB1CE}"/>
          </ac:picMkLst>
        </pc:picChg>
      </pc:sldChg>
      <pc:sldChg chg="delSp modSp ord">
        <pc:chgData name="Sadek, Ahmed A" userId="S::rt1343bi@go.minnstate.edu::4d0e4fa1-f0c0-4f15-9ac0-3b55d01a9e41" providerId="AD" clId="Web-{E2798E84-A63E-8771-CA6B-9A0A66E006FE}" dt="2021-07-19T02:54:01.557" v="270"/>
        <pc:sldMkLst>
          <pc:docMk/>
          <pc:sldMk cId="3732359078" sldId="280"/>
        </pc:sldMkLst>
        <pc:spChg chg="del">
          <ac:chgData name="Sadek, Ahmed A" userId="S::rt1343bi@go.minnstate.edu::4d0e4fa1-f0c0-4f15-9ac0-3b55d01a9e41" providerId="AD" clId="Web-{E2798E84-A63E-8771-CA6B-9A0A66E006FE}" dt="2021-07-19T02:40:07.950" v="85"/>
          <ac:spMkLst>
            <pc:docMk/>
            <pc:sldMk cId="3732359078" sldId="280"/>
            <ac:spMk id="2" creationId="{896BDE23-E757-4907-9CC7-7CE4D9344BCB}"/>
          </ac:spMkLst>
        </pc:spChg>
        <pc:spChg chg="mod">
          <ac:chgData name="Sadek, Ahmed A" userId="S::rt1343bi@go.minnstate.edu::4d0e4fa1-f0c0-4f15-9ac0-3b55d01a9e41" providerId="AD" clId="Web-{E2798E84-A63E-8771-CA6B-9A0A66E006FE}" dt="2021-07-19T02:53:50.370" v="266" actId="20577"/>
          <ac:spMkLst>
            <pc:docMk/>
            <pc:sldMk cId="3732359078" sldId="280"/>
            <ac:spMk id="3" creationId="{036F1F43-8F9C-4DF5-A9C8-8A8377C2A7BD}"/>
          </ac:spMkLst>
        </pc:spChg>
        <pc:picChg chg="mod">
          <ac:chgData name="Sadek, Ahmed A" userId="S::rt1343bi@go.minnstate.edu::4d0e4fa1-f0c0-4f15-9ac0-3b55d01a9e41" providerId="AD" clId="Web-{E2798E84-A63E-8771-CA6B-9A0A66E006FE}" dt="2021-07-19T02:53:57.651" v="269" actId="1076"/>
          <ac:picMkLst>
            <pc:docMk/>
            <pc:sldMk cId="3732359078" sldId="280"/>
            <ac:picMk id="4" creationId="{465EF6C3-E592-4540-BC27-370066674E88}"/>
          </ac:picMkLst>
        </pc:picChg>
      </pc:sldChg>
      <pc:sldChg chg="delSp modSp">
        <pc:chgData name="Sadek, Ahmed A" userId="S::rt1343bi@go.minnstate.edu::4d0e4fa1-f0c0-4f15-9ac0-3b55d01a9e41" providerId="AD" clId="Web-{E2798E84-A63E-8771-CA6B-9A0A66E006FE}" dt="2021-07-19T02:54:26.760" v="291" actId="1076"/>
        <pc:sldMkLst>
          <pc:docMk/>
          <pc:sldMk cId="2343683580" sldId="281"/>
        </pc:sldMkLst>
        <pc:spChg chg="del">
          <ac:chgData name="Sadek, Ahmed A" userId="S::rt1343bi@go.minnstate.edu::4d0e4fa1-f0c0-4f15-9ac0-3b55d01a9e41" providerId="AD" clId="Web-{E2798E84-A63E-8771-CA6B-9A0A66E006FE}" dt="2021-07-19T02:40:10.684" v="86"/>
          <ac:spMkLst>
            <pc:docMk/>
            <pc:sldMk cId="2343683580" sldId="281"/>
            <ac:spMk id="2" creationId="{342F7292-C2B9-4408-90DB-B96E159C6171}"/>
          </ac:spMkLst>
        </pc:spChg>
        <pc:spChg chg="mod">
          <ac:chgData name="Sadek, Ahmed A" userId="S::rt1343bi@go.minnstate.edu::4d0e4fa1-f0c0-4f15-9ac0-3b55d01a9e41" providerId="AD" clId="Web-{E2798E84-A63E-8771-CA6B-9A0A66E006FE}" dt="2021-07-19T02:54:18.291" v="288" actId="20577"/>
          <ac:spMkLst>
            <pc:docMk/>
            <pc:sldMk cId="2343683580" sldId="281"/>
            <ac:spMk id="3" creationId="{CB5DF550-6D9E-4AAF-9C5A-D21FA6AFF02F}"/>
          </ac:spMkLst>
        </pc:spChg>
        <pc:picChg chg="mod">
          <ac:chgData name="Sadek, Ahmed A" userId="S::rt1343bi@go.minnstate.edu::4d0e4fa1-f0c0-4f15-9ac0-3b55d01a9e41" providerId="AD" clId="Web-{E2798E84-A63E-8771-CA6B-9A0A66E006FE}" dt="2021-07-19T02:54:26.760" v="291" actId="1076"/>
          <ac:picMkLst>
            <pc:docMk/>
            <pc:sldMk cId="2343683580" sldId="281"/>
            <ac:picMk id="5" creationId="{39D520C0-C612-4121-BF37-9A4ED2E9C55D}"/>
          </ac:picMkLst>
        </pc:picChg>
      </pc:sldChg>
      <pc:sldChg chg="modSp">
        <pc:chgData name="Sadek, Ahmed A" userId="S::rt1343bi@go.minnstate.edu::4d0e4fa1-f0c0-4f15-9ac0-3b55d01a9e41" providerId="AD" clId="Web-{E2798E84-A63E-8771-CA6B-9A0A66E006FE}" dt="2021-07-19T02:40:44.278" v="93" actId="20577"/>
        <pc:sldMkLst>
          <pc:docMk/>
          <pc:sldMk cId="459507535" sldId="282"/>
        </pc:sldMkLst>
        <pc:spChg chg="mod">
          <ac:chgData name="Sadek, Ahmed A" userId="S::rt1343bi@go.minnstate.edu::4d0e4fa1-f0c0-4f15-9ac0-3b55d01a9e41" providerId="AD" clId="Web-{E2798E84-A63E-8771-CA6B-9A0A66E006FE}" dt="2021-07-19T02:40:44.278" v="93" actId="20577"/>
          <ac:spMkLst>
            <pc:docMk/>
            <pc:sldMk cId="459507535" sldId="282"/>
            <ac:spMk id="2" creationId="{2B8E511B-C5E6-4DD8-8978-DB60ABF16F7B}"/>
          </ac:spMkLst>
        </pc:spChg>
      </pc:sldChg>
      <pc:sldChg chg="modSp ord">
        <pc:chgData name="Sadek, Ahmed A" userId="S::rt1343bi@go.minnstate.edu::4d0e4fa1-f0c0-4f15-9ac0-3b55d01a9e41" providerId="AD" clId="Web-{E2798E84-A63E-8771-CA6B-9A0A66E006FE}" dt="2021-07-19T02:46:36.979" v="200" actId="20577"/>
        <pc:sldMkLst>
          <pc:docMk/>
          <pc:sldMk cId="3519976315" sldId="283"/>
        </pc:sldMkLst>
        <pc:spChg chg="mod">
          <ac:chgData name="Sadek, Ahmed A" userId="S::rt1343bi@go.minnstate.edu::4d0e4fa1-f0c0-4f15-9ac0-3b55d01a9e41" providerId="AD" clId="Web-{E2798E84-A63E-8771-CA6B-9A0A66E006FE}" dt="2021-07-19T02:46:36.979" v="200" actId="20577"/>
          <ac:spMkLst>
            <pc:docMk/>
            <pc:sldMk cId="3519976315" sldId="283"/>
            <ac:spMk id="2" creationId="{C8486986-F53E-46B1-932B-B6D3DF4579BC}"/>
          </ac:spMkLst>
        </pc:spChg>
      </pc:sldChg>
      <pc:sldChg chg="delSp del">
        <pc:chgData name="Sadek, Ahmed A" userId="S::rt1343bi@go.minnstate.edu::4d0e4fa1-f0c0-4f15-9ac0-3b55d01a9e41" providerId="AD" clId="Web-{E2798E84-A63E-8771-CA6B-9A0A66E006FE}" dt="2021-07-19T02:52:37.651" v="204"/>
        <pc:sldMkLst>
          <pc:docMk/>
          <pc:sldMk cId="3465261010" sldId="285"/>
        </pc:sldMkLst>
        <pc:spChg chg="del">
          <ac:chgData name="Sadek, Ahmed A" userId="S::rt1343bi@go.minnstate.edu::4d0e4fa1-f0c0-4f15-9ac0-3b55d01a9e41" providerId="AD" clId="Web-{E2798E84-A63E-8771-CA6B-9A0A66E006FE}" dt="2021-07-19T02:39:56.263" v="82"/>
          <ac:spMkLst>
            <pc:docMk/>
            <pc:sldMk cId="3465261010" sldId="285"/>
            <ac:spMk id="2" creationId="{4571B097-723A-4A41-8E21-5C3102517BF2}"/>
          </ac:spMkLst>
        </pc:spChg>
      </pc:sldChg>
      <pc:sldChg chg="delSp modSp">
        <pc:chgData name="Sadek, Ahmed A" userId="S::rt1343bi@go.minnstate.edu::4d0e4fa1-f0c0-4f15-9ac0-3b55d01a9e41" providerId="AD" clId="Web-{E2798E84-A63E-8771-CA6B-9A0A66E006FE}" dt="2021-07-19T03:15:18.849" v="292" actId="1076"/>
        <pc:sldMkLst>
          <pc:docMk/>
          <pc:sldMk cId="769224474" sldId="286"/>
        </pc:sldMkLst>
        <pc:spChg chg="del">
          <ac:chgData name="Sadek, Ahmed A" userId="S::rt1343bi@go.minnstate.edu::4d0e4fa1-f0c0-4f15-9ac0-3b55d01a9e41" providerId="AD" clId="Web-{E2798E84-A63E-8771-CA6B-9A0A66E006FE}" dt="2021-07-19T02:39:47.513" v="80"/>
          <ac:spMkLst>
            <pc:docMk/>
            <pc:sldMk cId="769224474" sldId="286"/>
            <ac:spMk id="2" creationId="{B3DB25D5-77F5-4D51-91E8-02D4D5422413}"/>
          </ac:spMkLst>
        </pc:spChg>
        <pc:spChg chg="mod">
          <ac:chgData name="Sadek, Ahmed A" userId="S::rt1343bi@go.minnstate.edu::4d0e4fa1-f0c0-4f15-9ac0-3b55d01a9e41" providerId="AD" clId="Web-{E2798E84-A63E-8771-CA6B-9A0A66E006FE}" dt="2021-07-19T02:51:31.462" v="201" actId="1076"/>
          <ac:spMkLst>
            <pc:docMk/>
            <pc:sldMk cId="769224474" sldId="286"/>
            <ac:spMk id="3" creationId="{BF2C4E4A-2E47-4B28-A265-DB1E65F6C2A1}"/>
          </ac:spMkLst>
        </pc:spChg>
        <pc:picChg chg="mod">
          <ac:chgData name="Sadek, Ahmed A" userId="S::rt1343bi@go.minnstate.edu::4d0e4fa1-f0c0-4f15-9ac0-3b55d01a9e41" providerId="AD" clId="Web-{E2798E84-A63E-8771-CA6B-9A0A66E006FE}" dt="2021-07-19T03:15:18.849" v="292" actId="1076"/>
          <ac:picMkLst>
            <pc:docMk/>
            <pc:sldMk cId="769224474" sldId="286"/>
            <ac:picMk id="5" creationId="{8FD09F7C-45CF-46AB-B7AA-276438C7882E}"/>
          </ac:picMkLst>
        </pc:picChg>
        <pc:picChg chg="mod">
          <ac:chgData name="Sadek, Ahmed A" userId="S::rt1343bi@go.minnstate.edu::4d0e4fa1-f0c0-4f15-9ac0-3b55d01a9e41" providerId="AD" clId="Web-{E2798E84-A63E-8771-CA6B-9A0A66E006FE}" dt="2021-07-19T02:51:36.400" v="203" actId="14100"/>
          <ac:picMkLst>
            <pc:docMk/>
            <pc:sldMk cId="769224474" sldId="286"/>
            <ac:picMk id="7" creationId="{2D27EFB2-C256-4494-9684-52C31BDACCC5}"/>
          </ac:picMkLst>
        </pc:picChg>
      </pc:sldChg>
      <pc:sldChg chg="modSp">
        <pc:chgData name="Sadek, Ahmed A" userId="S::rt1343bi@go.minnstate.edu::4d0e4fa1-f0c0-4f15-9ac0-3b55d01a9e41" providerId="AD" clId="Web-{E2798E84-A63E-8771-CA6B-9A0A66E006FE}" dt="2021-07-19T02:28:07.578" v="24" actId="20577"/>
        <pc:sldMkLst>
          <pc:docMk/>
          <pc:sldMk cId="1505765976" sldId="287"/>
        </pc:sldMkLst>
        <pc:spChg chg="mod">
          <ac:chgData name="Sadek, Ahmed A" userId="S::rt1343bi@go.minnstate.edu::4d0e4fa1-f0c0-4f15-9ac0-3b55d01a9e41" providerId="AD" clId="Web-{E2798E84-A63E-8771-CA6B-9A0A66E006FE}" dt="2021-07-19T02:28:07.578" v="24" actId="20577"/>
          <ac:spMkLst>
            <pc:docMk/>
            <pc:sldMk cId="1505765976" sldId="287"/>
            <ac:spMk id="2" creationId="{AE7AFC17-3378-4133-B410-7D0338D65FDB}"/>
          </ac:spMkLst>
        </pc:spChg>
      </pc:sldChg>
      <pc:sldChg chg="modSp ord">
        <pc:chgData name="Sadek, Ahmed A" userId="S::rt1343bi@go.minnstate.edu::4d0e4fa1-f0c0-4f15-9ac0-3b55d01a9e41" providerId="AD" clId="Web-{E2798E84-A63E-8771-CA6B-9A0A66E006FE}" dt="2021-07-19T03:30:18.423" v="557" actId="20577"/>
        <pc:sldMkLst>
          <pc:docMk/>
          <pc:sldMk cId="4043443468" sldId="288"/>
        </pc:sldMkLst>
        <pc:spChg chg="mod">
          <ac:chgData name="Sadek, Ahmed A" userId="S::rt1343bi@go.minnstate.edu::4d0e4fa1-f0c0-4f15-9ac0-3b55d01a9e41" providerId="AD" clId="Web-{E2798E84-A63E-8771-CA6B-9A0A66E006FE}" dt="2021-07-19T03:23:46.331" v="294" actId="20577"/>
          <ac:spMkLst>
            <pc:docMk/>
            <pc:sldMk cId="4043443468" sldId="288"/>
            <ac:spMk id="2" creationId="{8424DA0B-8C71-43DE-AF7B-0B84507B8B39}"/>
          </ac:spMkLst>
        </pc:spChg>
        <pc:spChg chg="mod">
          <ac:chgData name="Sadek, Ahmed A" userId="S::rt1343bi@go.minnstate.edu::4d0e4fa1-f0c0-4f15-9ac0-3b55d01a9e41" providerId="AD" clId="Web-{E2798E84-A63E-8771-CA6B-9A0A66E006FE}" dt="2021-07-19T03:30:18.423" v="557" actId="20577"/>
          <ac:spMkLst>
            <pc:docMk/>
            <pc:sldMk cId="4043443468" sldId="288"/>
            <ac:spMk id="3" creationId="{1A8C98A6-D613-4D9D-B9A1-B668C1268EB1}"/>
          </ac:spMkLst>
        </pc:spChg>
      </pc:sldChg>
      <pc:sldChg chg="addSp delSp modSp new ord">
        <pc:chgData name="Sadek, Ahmed A" userId="S::rt1343bi@go.minnstate.edu::4d0e4fa1-f0c0-4f15-9ac0-3b55d01a9e41" providerId="AD" clId="Web-{E2798E84-A63E-8771-CA6B-9A0A66E006FE}" dt="2021-07-19T02:44:43.933" v="151" actId="14100"/>
        <pc:sldMkLst>
          <pc:docMk/>
          <pc:sldMk cId="3195689042" sldId="289"/>
        </pc:sldMkLst>
        <pc:spChg chg="mod">
          <ac:chgData name="Sadek, Ahmed A" userId="S::rt1343bi@go.minnstate.edu::4d0e4fa1-f0c0-4f15-9ac0-3b55d01a9e41" providerId="AD" clId="Web-{E2798E84-A63E-8771-CA6B-9A0A66E006FE}" dt="2021-07-19T02:44:04.277" v="124" actId="20577"/>
          <ac:spMkLst>
            <pc:docMk/>
            <pc:sldMk cId="3195689042" sldId="289"/>
            <ac:spMk id="2" creationId="{EEEDC6B8-1623-4379-A0C7-E416D6844E37}"/>
          </ac:spMkLst>
        </pc:spChg>
        <pc:spChg chg="add del mod">
          <ac:chgData name="Sadek, Ahmed A" userId="S::rt1343bi@go.minnstate.edu::4d0e4fa1-f0c0-4f15-9ac0-3b55d01a9e41" providerId="AD" clId="Web-{E2798E84-A63E-8771-CA6B-9A0A66E006FE}" dt="2021-07-19T02:44:26.480" v="146" actId="20577"/>
          <ac:spMkLst>
            <pc:docMk/>
            <pc:sldMk cId="3195689042" sldId="289"/>
            <ac:spMk id="3" creationId="{8D917879-6BE0-4EE0-BF7D-FEC8610315A0}"/>
          </ac:spMkLst>
        </pc:spChg>
        <pc:picChg chg="add mod">
          <ac:chgData name="Sadek, Ahmed A" userId="S::rt1343bi@go.minnstate.edu::4d0e4fa1-f0c0-4f15-9ac0-3b55d01a9e41" providerId="AD" clId="Web-{E2798E84-A63E-8771-CA6B-9A0A66E006FE}" dt="2021-07-19T02:44:43.933" v="151" actId="14100"/>
          <ac:picMkLst>
            <pc:docMk/>
            <pc:sldMk cId="3195689042" sldId="289"/>
            <ac:picMk id="4" creationId="{2C3C5E79-E29D-43BB-99EE-7280BAC3DC1C}"/>
          </ac:picMkLst>
        </pc:picChg>
      </pc:sldChg>
      <pc:sldChg chg="addSp delSp modSp new">
        <pc:chgData name="Sadek, Ahmed A" userId="S::rt1343bi@go.minnstate.edu::4d0e4fa1-f0c0-4f15-9ac0-3b55d01a9e41" providerId="AD" clId="Web-{E2798E84-A63E-8771-CA6B-9A0A66E006FE}" dt="2021-07-19T02:46:06.870" v="193" actId="1076"/>
        <pc:sldMkLst>
          <pc:docMk/>
          <pc:sldMk cId="3495924611" sldId="290"/>
        </pc:sldMkLst>
        <pc:spChg chg="del">
          <ac:chgData name="Sadek, Ahmed A" userId="S::rt1343bi@go.minnstate.edu::4d0e4fa1-f0c0-4f15-9ac0-3b55d01a9e41" providerId="AD" clId="Web-{E2798E84-A63E-8771-CA6B-9A0A66E006FE}" dt="2021-07-19T02:45:30.651" v="153"/>
          <ac:spMkLst>
            <pc:docMk/>
            <pc:sldMk cId="3495924611" sldId="290"/>
            <ac:spMk id="2" creationId="{4C64D1E8-3397-4931-A24A-5D1EBDCB0EE6}"/>
          </ac:spMkLst>
        </pc:spChg>
        <pc:spChg chg="del">
          <ac:chgData name="Sadek, Ahmed A" userId="S::rt1343bi@go.minnstate.edu::4d0e4fa1-f0c0-4f15-9ac0-3b55d01a9e41" providerId="AD" clId="Web-{E2798E84-A63E-8771-CA6B-9A0A66E006FE}" dt="2021-07-19T02:45:31.761" v="154"/>
          <ac:spMkLst>
            <pc:docMk/>
            <pc:sldMk cId="3495924611" sldId="290"/>
            <ac:spMk id="3" creationId="{D531A833-79AD-4F5F-91F0-1B7D3D9C55FD}"/>
          </ac:spMkLst>
        </pc:spChg>
        <pc:spChg chg="add mod">
          <ac:chgData name="Sadek, Ahmed A" userId="S::rt1343bi@go.minnstate.edu::4d0e4fa1-f0c0-4f15-9ac0-3b55d01a9e41" providerId="AD" clId="Web-{E2798E84-A63E-8771-CA6B-9A0A66E006FE}" dt="2021-07-19T02:46:06.870" v="193" actId="1076"/>
          <ac:spMkLst>
            <pc:docMk/>
            <pc:sldMk cId="3495924611" sldId="290"/>
            <ac:spMk id="6" creationId="{D014FE9F-D125-4CA1-A6DA-CCF1445D666E}"/>
          </ac:spMkLst>
        </pc:spChg>
        <pc:picChg chg="add mod ord">
          <ac:chgData name="Sadek, Ahmed A" userId="S::rt1343bi@go.minnstate.edu::4d0e4fa1-f0c0-4f15-9ac0-3b55d01a9e41" providerId="AD" clId="Web-{E2798E84-A63E-8771-CA6B-9A0A66E006FE}" dt="2021-07-19T02:45:40.745" v="159" actId="1076"/>
          <ac:picMkLst>
            <pc:docMk/>
            <pc:sldMk cId="3495924611" sldId="290"/>
            <ac:picMk id="4" creationId="{3309382B-9BE8-4966-BCE4-884323132540}"/>
          </ac:picMkLst>
        </pc:picChg>
      </pc:sldChg>
      <pc:sldChg chg="modSp new del">
        <pc:chgData name="Sadek, Ahmed A" userId="S::rt1343bi@go.minnstate.edu::4d0e4fa1-f0c0-4f15-9ac0-3b55d01a9e41" providerId="AD" clId="Web-{E2798E84-A63E-8771-CA6B-9A0A66E006FE}" dt="2021-07-19T03:34:35.297" v="725"/>
        <pc:sldMkLst>
          <pc:docMk/>
          <pc:sldMk cId="1079742586" sldId="291"/>
        </pc:sldMkLst>
        <pc:spChg chg="mod">
          <ac:chgData name="Sadek, Ahmed A" userId="S::rt1343bi@go.minnstate.edu::4d0e4fa1-f0c0-4f15-9ac0-3b55d01a9e41" providerId="AD" clId="Web-{E2798E84-A63E-8771-CA6B-9A0A66E006FE}" dt="2021-07-19T03:33:15.094" v="724" actId="20577"/>
          <ac:spMkLst>
            <pc:docMk/>
            <pc:sldMk cId="1079742586" sldId="291"/>
            <ac:spMk id="2" creationId="{202CC124-47EB-435A-B99F-00AC799B07F1}"/>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C5AECE-798D-4211-AEA2-B71A7452852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2BDB5BF-3C50-4EC0-A5BD-7B39367DFE2F}">
      <dgm:prSet/>
      <dgm:spPr/>
      <dgm:t>
        <a:bodyPr/>
        <a:lstStyle/>
        <a:p>
          <a:pPr>
            <a:lnSpc>
              <a:spcPct val="100000"/>
            </a:lnSpc>
          </a:pPr>
          <a:r>
            <a:rPr lang="en-US"/>
            <a:t>Perform analysis and draw conclusions based on our findings</a:t>
          </a:r>
          <a:r>
            <a:rPr lang="en-US">
              <a:latin typeface="Tw Cen MT" panose="020B0602020104020603"/>
            </a:rPr>
            <a:t>.</a:t>
          </a:r>
          <a:endParaRPr lang="en-US"/>
        </a:p>
      </dgm:t>
    </dgm:pt>
    <dgm:pt modelId="{DCC64960-7E48-4842-B15D-2057C1758507}" type="parTrans" cxnId="{FBE60118-894D-43B7-A190-708C6EDCD737}">
      <dgm:prSet/>
      <dgm:spPr/>
      <dgm:t>
        <a:bodyPr/>
        <a:lstStyle/>
        <a:p>
          <a:endParaRPr lang="en-US"/>
        </a:p>
      </dgm:t>
    </dgm:pt>
    <dgm:pt modelId="{DF7961BD-CB42-4881-BB5E-DBC5C3502EE1}" type="sibTrans" cxnId="{FBE60118-894D-43B7-A190-708C6EDCD737}">
      <dgm:prSet/>
      <dgm:spPr/>
      <dgm:t>
        <a:bodyPr/>
        <a:lstStyle/>
        <a:p>
          <a:pPr>
            <a:lnSpc>
              <a:spcPct val="100000"/>
            </a:lnSpc>
          </a:pPr>
          <a:endParaRPr lang="en-US"/>
        </a:p>
      </dgm:t>
    </dgm:pt>
    <dgm:pt modelId="{6A4AEB26-96E0-4A74-99A0-9FE97977DFDC}">
      <dgm:prSet/>
      <dgm:spPr/>
      <dgm:t>
        <a:bodyPr/>
        <a:lstStyle/>
        <a:p>
          <a:pPr>
            <a:lnSpc>
              <a:spcPct val="100000"/>
            </a:lnSpc>
          </a:pPr>
          <a:r>
            <a:rPr lang="en-US"/>
            <a:t>Complete final report</a:t>
          </a:r>
          <a:r>
            <a:rPr lang="en-US">
              <a:latin typeface="Tw Cen MT" panose="020B0602020104020603"/>
            </a:rPr>
            <a:t>.</a:t>
          </a:r>
          <a:endParaRPr lang="en-US"/>
        </a:p>
      </dgm:t>
    </dgm:pt>
    <dgm:pt modelId="{FDA78CBC-707D-4D04-8DAA-C4A99F58EF77}" type="parTrans" cxnId="{BD759942-E369-4E5A-AD5B-CF04B8E4AD71}">
      <dgm:prSet/>
      <dgm:spPr/>
      <dgm:t>
        <a:bodyPr/>
        <a:lstStyle/>
        <a:p>
          <a:endParaRPr lang="en-US"/>
        </a:p>
      </dgm:t>
    </dgm:pt>
    <dgm:pt modelId="{A7B1FDE6-154B-4339-88D8-F08264314089}" type="sibTrans" cxnId="{BD759942-E369-4E5A-AD5B-CF04B8E4AD71}">
      <dgm:prSet/>
      <dgm:spPr/>
      <dgm:t>
        <a:bodyPr/>
        <a:lstStyle/>
        <a:p>
          <a:endParaRPr lang="en-US"/>
        </a:p>
      </dgm:t>
    </dgm:pt>
    <dgm:pt modelId="{94015346-1710-4088-8102-29ECCDA6B562}" type="pres">
      <dgm:prSet presAssocID="{93C5AECE-798D-4211-AEA2-B71A7452852A}" presName="root" presStyleCnt="0">
        <dgm:presLayoutVars>
          <dgm:dir/>
          <dgm:resizeHandles val="exact"/>
        </dgm:presLayoutVars>
      </dgm:prSet>
      <dgm:spPr/>
    </dgm:pt>
    <dgm:pt modelId="{522D4E90-CFEA-4B0B-8054-B05BB4C08F75}" type="pres">
      <dgm:prSet presAssocID="{93C5AECE-798D-4211-AEA2-B71A7452852A}" presName="container" presStyleCnt="0">
        <dgm:presLayoutVars>
          <dgm:dir/>
          <dgm:resizeHandles val="exact"/>
        </dgm:presLayoutVars>
      </dgm:prSet>
      <dgm:spPr/>
    </dgm:pt>
    <dgm:pt modelId="{4B2D8C8A-8577-486D-BA76-E99E99C9969B}" type="pres">
      <dgm:prSet presAssocID="{02BDB5BF-3C50-4EC0-A5BD-7B39367DFE2F}" presName="compNode" presStyleCnt="0"/>
      <dgm:spPr/>
    </dgm:pt>
    <dgm:pt modelId="{60BDB289-BAA1-479E-AD4C-55CF38AF59A6}" type="pres">
      <dgm:prSet presAssocID="{02BDB5BF-3C50-4EC0-A5BD-7B39367DFE2F}" presName="iconBgRect" presStyleLbl="bgShp" presStyleIdx="0" presStyleCnt="2"/>
      <dgm:spPr/>
    </dgm:pt>
    <dgm:pt modelId="{C0165814-AD03-4219-9CAC-AC77D9D21802}" type="pres">
      <dgm:prSet presAssocID="{02BDB5BF-3C50-4EC0-A5BD-7B39367DFE2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86BC46F9-F58E-4075-BDA7-E3432ACAE244}" type="pres">
      <dgm:prSet presAssocID="{02BDB5BF-3C50-4EC0-A5BD-7B39367DFE2F}" presName="spaceRect" presStyleCnt="0"/>
      <dgm:spPr/>
    </dgm:pt>
    <dgm:pt modelId="{53ED4758-294A-43B8-92BB-5BD40C061A2F}" type="pres">
      <dgm:prSet presAssocID="{02BDB5BF-3C50-4EC0-A5BD-7B39367DFE2F}" presName="textRect" presStyleLbl="revTx" presStyleIdx="0" presStyleCnt="2">
        <dgm:presLayoutVars>
          <dgm:chMax val="1"/>
          <dgm:chPref val="1"/>
        </dgm:presLayoutVars>
      </dgm:prSet>
      <dgm:spPr/>
    </dgm:pt>
    <dgm:pt modelId="{1BBB6887-435D-48C0-808B-2834F89ADB5F}" type="pres">
      <dgm:prSet presAssocID="{DF7961BD-CB42-4881-BB5E-DBC5C3502EE1}" presName="sibTrans" presStyleLbl="sibTrans2D1" presStyleIdx="0" presStyleCnt="0"/>
      <dgm:spPr/>
    </dgm:pt>
    <dgm:pt modelId="{DF87C23A-790E-4A8C-A48D-789D1F1A6AAE}" type="pres">
      <dgm:prSet presAssocID="{6A4AEB26-96E0-4A74-99A0-9FE97977DFDC}" presName="compNode" presStyleCnt="0"/>
      <dgm:spPr/>
    </dgm:pt>
    <dgm:pt modelId="{C636CE49-4128-4D3D-A52F-6490E5192B16}" type="pres">
      <dgm:prSet presAssocID="{6A4AEB26-96E0-4A74-99A0-9FE97977DFDC}" presName="iconBgRect" presStyleLbl="bgShp" presStyleIdx="1" presStyleCnt="2"/>
      <dgm:spPr/>
    </dgm:pt>
    <dgm:pt modelId="{C14AD39D-72D8-435A-8A6E-99120D06D8DF}" type="pres">
      <dgm:prSet presAssocID="{6A4AEB26-96E0-4A74-99A0-9FE97977DFD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CC26C249-54A6-42F7-85E2-EB58A57959DF}" type="pres">
      <dgm:prSet presAssocID="{6A4AEB26-96E0-4A74-99A0-9FE97977DFDC}" presName="spaceRect" presStyleCnt="0"/>
      <dgm:spPr/>
    </dgm:pt>
    <dgm:pt modelId="{999897DD-93A6-4A95-B9E0-0492FBF23B2F}" type="pres">
      <dgm:prSet presAssocID="{6A4AEB26-96E0-4A74-99A0-9FE97977DFDC}" presName="textRect" presStyleLbl="revTx" presStyleIdx="1" presStyleCnt="2">
        <dgm:presLayoutVars>
          <dgm:chMax val="1"/>
          <dgm:chPref val="1"/>
        </dgm:presLayoutVars>
      </dgm:prSet>
      <dgm:spPr/>
    </dgm:pt>
  </dgm:ptLst>
  <dgm:cxnLst>
    <dgm:cxn modelId="{F4C73D0E-BA81-4661-90C1-9C1A055CD5D2}" type="presOf" srcId="{DF7961BD-CB42-4881-BB5E-DBC5C3502EE1}" destId="{1BBB6887-435D-48C0-808B-2834F89ADB5F}" srcOrd="0" destOrd="0" presId="urn:microsoft.com/office/officeart/2018/2/layout/IconCircleList"/>
    <dgm:cxn modelId="{FBE60118-894D-43B7-A190-708C6EDCD737}" srcId="{93C5AECE-798D-4211-AEA2-B71A7452852A}" destId="{02BDB5BF-3C50-4EC0-A5BD-7B39367DFE2F}" srcOrd="0" destOrd="0" parTransId="{DCC64960-7E48-4842-B15D-2057C1758507}" sibTransId="{DF7961BD-CB42-4881-BB5E-DBC5C3502EE1}"/>
    <dgm:cxn modelId="{7D602A38-E89B-42DB-A780-D11F87141B37}" type="presOf" srcId="{6A4AEB26-96E0-4A74-99A0-9FE97977DFDC}" destId="{999897DD-93A6-4A95-B9E0-0492FBF23B2F}" srcOrd="0" destOrd="0" presId="urn:microsoft.com/office/officeart/2018/2/layout/IconCircleList"/>
    <dgm:cxn modelId="{BD759942-E369-4E5A-AD5B-CF04B8E4AD71}" srcId="{93C5AECE-798D-4211-AEA2-B71A7452852A}" destId="{6A4AEB26-96E0-4A74-99A0-9FE97977DFDC}" srcOrd="1" destOrd="0" parTransId="{FDA78CBC-707D-4D04-8DAA-C4A99F58EF77}" sibTransId="{A7B1FDE6-154B-4339-88D8-F08264314089}"/>
    <dgm:cxn modelId="{8DBFD84E-B04F-40BB-933B-07DF474F2380}" type="presOf" srcId="{93C5AECE-798D-4211-AEA2-B71A7452852A}" destId="{94015346-1710-4088-8102-29ECCDA6B562}" srcOrd="0" destOrd="0" presId="urn:microsoft.com/office/officeart/2018/2/layout/IconCircleList"/>
    <dgm:cxn modelId="{CA71CCA4-15C2-4E11-A67B-2A58EA9D1F30}" type="presOf" srcId="{02BDB5BF-3C50-4EC0-A5BD-7B39367DFE2F}" destId="{53ED4758-294A-43B8-92BB-5BD40C061A2F}" srcOrd="0" destOrd="0" presId="urn:microsoft.com/office/officeart/2018/2/layout/IconCircleList"/>
    <dgm:cxn modelId="{FCB965C8-6967-4545-8D01-EB2C37BE88B2}" type="presParOf" srcId="{94015346-1710-4088-8102-29ECCDA6B562}" destId="{522D4E90-CFEA-4B0B-8054-B05BB4C08F75}" srcOrd="0" destOrd="0" presId="urn:microsoft.com/office/officeart/2018/2/layout/IconCircleList"/>
    <dgm:cxn modelId="{E36D7326-1375-4912-8C6C-13A227B8F2E8}" type="presParOf" srcId="{522D4E90-CFEA-4B0B-8054-B05BB4C08F75}" destId="{4B2D8C8A-8577-486D-BA76-E99E99C9969B}" srcOrd="0" destOrd="0" presId="urn:microsoft.com/office/officeart/2018/2/layout/IconCircleList"/>
    <dgm:cxn modelId="{74C258E5-08A5-4054-B5A9-1C18542E37DE}" type="presParOf" srcId="{4B2D8C8A-8577-486D-BA76-E99E99C9969B}" destId="{60BDB289-BAA1-479E-AD4C-55CF38AF59A6}" srcOrd="0" destOrd="0" presId="urn:microsoft.com/office/officeart/2018/2/layout/IconCircleList"/>
    <dgm:cxn modelId="{5ECB51F1-1D69-4690-9486-8FF8666F7111}" type="presParOf" srcId="{4B2D8C8A-8577-486D-BA76-E99E99C9969B}" destId="{C0165814-AD03-4219-9CAC-AC77D9D21802}" srcOrd="1" destOrd="0" presId="urn:microsoft.com/office/officeart/2018/2/layout/IconCircleList"/>
    <dgm:cxn modelId="{4DEB373D-38AF-44D3-92A5-A2ADA667EF8E}" type="presParOf" srcId="{4B2D8C8A-8577-486D-BA76-E99E99C9969B}" destId="{86BC46F9-F58E-4075-BDA7-E3432ACAE244}" srcOrd="2" destOrd="0" presId="urn:microsoft.com/office/officeart/2018/2/layout/IconCircleList"/>
    <dgm:cxn modelId="{22D09ECD-E8BF-421E-BAAC-5D8D308E2A45}" type="presParOf" srcId="{4B2D8C8A-8577-486D-BA76-E99E99C9969B}" destId="{53ED4758-294A-43B8-92BB-5BD40C061A2F}" srcOrd="3" destOrd="0" presId="urn:microsoft.com/office/officeart/2018/2/layout/IconCircleList"/>
    <dgm:cxn modelId="{B89EEE54-7314-4747-AAB3-85E825F47EA1}" type="presParOf" srcId="{522D4E90-CFEA-4B0B-8054-B05BB4C08F75}" destId="{1BBB6887-435D-48C0-808B-2834F89ADB5F}" srcOrd="1" destOrd="0" presId="urn:microsoft.com/office/officeart/2018/2/layout/IconCircleList"/>
    <dgm:cxn modelId="{3F2A1A7F-35C6-4BAE-8544-85C0549F0E48}" type="presParOf" srcId="{522D4E90-CFEA-4B0B-8054-B05BB4C08F75}" destId="{DF87C23A-790E-4A8C-A48D-789D1F1A6AAE}" srcOrd="2" destOrd="0" presId="urn:microsoft.com/office/officeart/2018/2/layout/IconCircleList"/>
    <dgm:cxn modelId="{4421BA5F-A0E5-46D6-BADF-F918210BE910}" type="presParOf" srcId="{DF87C23A-790E-4A8C-A48D-789D1F1A6AAE}" destId="{C636CE49-4128-4D3D-A52F-6490E5192B16}" srcOrd="0" destOrd="0" presId="urn:microsoft.com/office/officeart/2018/2/layout/IconCircleList"/>
    <dgm:cxn modelId="{6CC46B2E-74FA-4DD4-845C-2F2B364E6E4B}" type="presParOf" srcId="{DF87C23A-790E-4A8C-A48D-789D1F1A6AAE}" destId="{C14AD39D-72D8-435A-8A6E-99120D06D8DF}" srcOrd="1" destOrd="0" presId="urn:microsoft.com/office/officeart/2018/2/layout/IconCircleList"/>
    <dgm:cxn modelId="{8F18A732-10AD-43CC-9BEA-31F176C05DAF}" type="presParOf" srcId="{DF87C23A-790E-4A8C-A48D-789D1F1A6AAE}" destId="{CC26C249-54A6-42F7-85E2-EB58A57959DF}" srcOrd="2" destOrd="0" presId="urn:microsoft.com/office/officeart/2018/2/layout/IconCircleList"/>
    <dgm:cxn modelId="{4B8C6FC8-7903-4685-8A98-CA3C18DBC000}" type="presParOf" srcId="{DF87C23A-790E-4A8C-A48D-789D1F1A6AAE}" destId="{999897DD-93A6-4A95-B9E0-0492FBF23B2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DB289-BAA1-479E-AD4C-55CF38AF59A6}">
      <dsp:nvSpPr>
        <dsp:cNvPr id="0" name=""/>
        <dsp:cNvSpPr/>
      </dsp:nvSpPr>
      <dsp:spPr>
        <a:xfrm>
          <a:off x="108988" y="1129569"/>
          <a:ext cx="1282574" cy="12825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165814-AD03-4219-9CAC-AC77D9D21802}">
      <dsp:nvSpPr>
        <dsp:cNvPr id="0" name=""/>
        <dsp:cNvSpPr/>
      </dsp:nvSpPr>
      <dsp:spPr>
        <a:xfrm>
          <a:off x="378329" y="1398910"/>
          <a:ext cx="743893" cy="7438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ED4758-294A-43B8-92BB-5BD40C061A2F}">
      <dsp:nvSpPr>
        <dsp:cNvPr id="0" name=""/>
        <dsp:cNvSpPr/>
      </dsp:nvSpPr>
      <dsp:spPr>
        <a:xfrm>
          <a:off x="1666401" y="1129569"/>
          <a:ext cx="3023212" cy="1282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Perform analysis and draw conclusions based on our findings</a:t>
          </a:r>
          <a:r>
            <a:rPr lang="en-US" sz="2400" kern="1200">
              <a:latin typeface="Tw Cen MT" panose="020B0602020104020603"/>
            </a:rPr>
            <a:t>.</a:t>
          </a:r>
          <a:endParaRPr lang="en-US" sz="2400" kern="1200"/>
        </a:p>
      </dsp:txBody>
      <dsp:txXfrm>
        <a:off x="1666401" y="1129569"/>
        <a:ext cx="3023212" cy="1282574"/>
      </dsp:txXfrm>
    </dsp:sp>
    <dsp:sp modelId="{C636CE49-4128-4D3D-A52F-6490E5192B16}">
      <dsp:nvSpPr>
        <dsp:cNvPr id="0" name=""/>
        <dsp:cNvSpPr/>
      </dsp:nvSpPr>
      <dsp:spPr>
        <a:xfrm>
          <a:off x="5216385" y="1129569"/>
          <a:ext cx="1282574" cy="12825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4AD39D-72D8-435A-8A6E-99120D06D8DF}">
      <dsp:nvSpPr>
        <dsp:cNvPr id="0" name=""/>
        <dsp:cNvSpPr/>
      </dsp:nvSpPr>
      <dsp:spPr>
        <a:xfrm>
          <a:off x="5485726" y="1398910"/>
          <a:ext cx="743893" cy="7438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9897DD-93A6-4A95-B9E0-0492FBF23B2F}">
      <dsp:nvSpPr>
        <dsp:cNvPr id="0" name=""/>
        <dsp:cNvSpPr/>
      </dsp:nvSpPr>
      <dsp:spPr>
        <a:xfrm>
          <a:off x="6773797" y="1129569"/>
          <a:ext cx="3023212" cy="1282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Complete final report</a:t>
          </a:r>
          <a:r>
            <a:rPr lang="en-US" sz="2400" kern="1200">
              <a:latin typeface="Tw Cen MT" panose="020B0602020104020603"/>
            </a:rPr>
            <a:t>.</a:t>
          </a:r>
          <a:endParaRPr lang="en-US" sz="2400" kern="1200"/>
        </a:p>
      </dsp:txBody>
      <dsp:txXfrm>
        <a:off x="6773797" y="1129569"/>
        <a:ext cx="3023212" cy="128257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2A83E082-225A-46F7-93A9-AA6F9696788A}" type="datetimeFigureOut">
              <a:rPr lang="en-US" smtClean="0"/>
              <a:t>7/22/2021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87858B-052C-4E6C-BC49-BE50D927F921}" type="slidenum">
              <a:rPr lang="en-US" smtClean="0"/>
              <a:t>‹#›</a:t>
            </a:fld>
            <a:endParaRPr lang="en-US"/>
          </a:p>
        </p:txBody>
      </p:sp>
    </p:spTree>
    <p:extLst>
      <p:ext uri="{BB962C8B-B14F-4D97-AF65-F5344CB8AC3E}">
        <p14:creationId xmlns:p14="http://schemas.microsoft.com/office/powerpoint/2010/main" val="726048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83E082-225A-46F7-93A9-AA6F9696788A}"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87858B-052C-4E6C-BC49-BE50D927F921}" type="slidenum">
              <a:rPr lang="en-US" smtClean="0"/>
              <a:t>‹#›</a:t>
            </a:fld>
            <a:endParaRPr lang="en-US"/>
          </a:p>
        </p:txBody>
      </p:sp>
    </p:spTree>
    <p:extLst>
      <p:ext uri="{BB962C8B-B14F-4D97-AF65-F5344CB8AC3E}">
        <p14:creationId xmlns:p14="http://schemas.microsoft.com/office/powerpoint/2010/main" val="97592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83E082-225A-46F7-93A9-AA6F9696788A}"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87858B-052C-4E6C-BC49-BE50D927F921}" type="slidenum">
              <a:rPr lang="en-US" smtClean="0"/>
              <a:t>‹#›</a:t>
            </a:fld>
            <a:endParaRPr lang="en-US"/>
          </a:p>
        </p:txBody>
      </p:sp>
    </p:spTree>
    <p:extLst>
      <p:ext uri="{BB962C8B-B14F-4D97-AF65-F5344CB8AC3E}">
        <p14:creationId xmlns:p14="http://schemas.microsoft.com/office/powerpoint/2010/main" val="1988319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83E082-225A-46F7-93A9-AA6F9696788A}"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87858B-052C-4E6C-BC49-BE50D927F921}"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063021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83E082-225A-46F7-93A9-AA6F9696788A}"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87858B-052C-4E6C-BC49-BE50D927F921}" type="slidenum">
              <a:rPr lang="en-US" smtClean="0"/>
              <a:t>‹#›</a:t>
            </a:fld>
            <a:endParaRPr lang="en-US"/>
          </a:p>
        </p:txBody>
      </p:sp>
    </p:spTree>
    <p:extLst>
      <p:ext uri="{BB962C8B-B14F-4D97-AF65-F5344CB8AC3E}">
        <p14:creationId xmlns:p14="http://schemas.microsoft.com/office/powerpoint/2010/main" val="15957792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A83E082-225A-46F7-93A9-AA6F9696788A}" type="datetimeFigureOut">
              <a:rPr lang="en-US" smtClean="0"/>
              <a:t>7/22/2021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87858B-052C-4E6C-BC49-BE50D927F921}" type="slidenum">
              <a:rPr lang="en-US" smtClean="0"/>
              <a:t>‹#›</a:t>
            </a:fld>
            <a:endParaRPr lang="en-US"/>
          </a:p>
        </p:txBody>
      </p:sp>
    </p:spTree>
    <p:extLst>
      <p:ext uri="{BB962C8B-B14F-4D97-AF65-F5344CB8AC3E}">
        <p14:creationId xmlns:p14="http://schemas.microsoft.com/office/powerpoint/2010/main" val="17154804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A83E082-225A-46F7-93A9-AA6F9696788A}" type="datetimeFigureOut">
              <a:rPr lang="en-US" smtClean="0"/>
              <a:t>7/22/2021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87858B-052C-4E6C-BC49-BE50D927F921}" type="slidenum">
              <a:rPr lang="en-US" smtClean="0"/>
              <a:t>‹#›</a:t>
            </a:fld>
            <a:endParaRPr lang="en-US"/>
          </a:p>
        </p:txBody>
      </p:sp>
    </p:spTree>
    <p:extLst>
      <p:ext uri="{BB962C8B-B14F-4D97-AF65-F5344CB8AC3E}">
        <p14:creationId xmlns:p14="http://schemas.microsoft.com/office/powerpoint/2010/main" val="169748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83E082-225A-46F7-93A9-AA6F9696788A}"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7858B-052C-4E6C-BC49-BE50D927F921}" type="slidenum">
              <a:rPr lang="en-US" smtClean="0"/>
              <a:t>‹#›</a:t>
            </a:fld>
            <a:endParaRPr lang="en-US"/>
          </a:p>
        </p:txBody>
      </p:sp>
    </p:spTree>
    <p:extLst>
      <p:ext uri="{BB962C8B-B14F-4D97-AF65-F5344CB8AC3E}">
        <p14:creationId xmlns:p14="http://schemas.microsoft.com/office/powerpoint/2010/main" val="2764284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83E082-225A-46F7-93A9-AA6F9696788A}"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7858B-052C-4E6C-BC49-BE50D927F921}" type="slidenum">
              <a:rPr lang="en-US" smtClean="0"/>
              <a:t>‹#›</a:t>
            </a:fld>
            <a:endParaRPr lang="en-US"/>
          </a:p>
        </p:txBody>
      </p:sp>
    </p:spTree>
    <p:extLst>
      <p:ext uri="{BB962C8B-B14F-4D97-AF65-F5344CB8AC3E}">
        <p14:creationId xmlns:p14="http://schemas.microsoft.com/office/powerpoint/2010/main" val="2217409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83E082-225A-46F7-93A9-AA6F9696788A}"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7858B-052C-4E6C-BC49-BE50D927F921}" type="slidenum">
              <a:rPr lang="en-US" smtClean="0"/>
              <a:t>‹#›</a:t>
            </a:fld>
            <a:endParaRPr lang="en-US"/>
          </a:p>
        </p:txBody>
      </p:sp>
    </p:spTree>
    <p:extLst>
      <p:ext uri="{BB962C8B-B14F-4D97-AF65-F5344CB8AC3E}">
        <p14:creationId xmlns:p14="http://schemas.microsoft.com/office/powerpoint/2010/main" val="3764741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83E082-225A-46F7-93A9-AA6F9696788A}"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7858B-052C-4E6C-BC49-BE50D927F921}" type="slidenum">
              <a:rPr lang="en-US" smtClean="0"/>
              <a:t>‹#›</a:t>
            </a:fld>
            <a:endParaRPr lang="en-US"/>
          </a:p>
        </p:txBody>
      </p:sp>
    </p:spTree>
    <p:extLst>
      <p:ext uri="{BB962C8B-B14F-4D97-AF65-F5344CB8AC3E}">
        <p14:creationId xmlns:p14="http://schemas.microsoft.com/office/powerpoint/2010/main" val="1385985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83E082-225A-46F7-93A9-AA6F9696788A}"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87858B-052C-4E6C-BC49-BE50D927F921}" type="slidenum">
              <a:rPr lang="en-US" smtClean="0"/>
              <a:t>‹#›</a:t>
            </a:fld>
            <a:endParaRPr lang="en-US"/>
          </a:p>
        </p:txBody>
      </p:sp>
    </p:spTree>
    <p:extLst>
      <p:ext uri="{BB962C8B-B14F-4D97-AF65-F5344CB8AC3E}">
        <p14:creationId xmlns:p14="http://schemas.microsoft.com/office/powerpoint/2010/main" val="2203407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83E082-225A-46F7-93A9-AA6F9696788A}" type="datetimeFigureOut">
              <a:rPr lang="en-US" smtClean="0"/>
              <a:t>7/22/2021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87858B-052C-4E6C-BC49-BE50D927F921}" type="slidenum">
              <a:rPr lang="en-US" smtClean="0"/>
              <a:t>‹#›</a:t>
            </a:fld>
            <a:endParaRPr lang="en-US"/>
          </a:p>
        </p:txBody>
      </p:sp>
    </p:spTree>
    <p:extLst>
      <p:ext uri="{BB962C8B-B14F-4D97-AF65-F5344CB8AC3E}">
        <p14:creationId xmlns:p14="http://schemas.microsoft.com/office/powerpoint/2010/main" val="1330590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A83E082-225A-46F7-93A9-AA6F9696788A}" type="datetimeFigureOut">
              <a:rPr lang="en-US" smtClean="0"/>
              <a:t>7/22/2021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87858B-052C-4E6C-BC49-BE50D927F921}" type="slidenum">
              <a:rPr lang="en-US" smtClean="0"/>
              <a:t>‹#›</a:t>
            </a:fld>
            <a:endParaRPr lang="en-US"/>
          </a:p>
        </p:txBody>
      </p:sp>
    </p:spTree>
    <p:extLst>
      <p:ext uri="{BB962C8B-B14F-4D97-AF65-F5344CB8AC3E}">
        <p14:creationId xmlns:p14="http://schemas.microsoft.com/office/powerpoint/2010/main" val="2748144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83E082-225A-46F7-93A9-AA6F9696788A}" type="datetimeFigureOut">
              <a:rPr lang="en-US" smtClean="0"/>
              <a:t>7/22/2021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87858B-052C-4E6C-BC49-BE50D927F921}" type="slidenum">
              <a:rPr lang="en-US" smtClean="0"/>
              <a:t>‹#›</a:t>
            </a:fld>
            <a:endParaRPr lang="en-US"/>
          </a:p>
        </p:txBody>
      </p:sp>
    </p:spTree>
    <p:extLst>
      <p:ext uri="{BB962C8B-B14F-4D97-AF65-F5344CB8AC3E}">
        <p14:creationId xmlns:p14="http://schemas.microsoft.com/office/powerpoint/2010/main" val="313555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83E082-225A-46F7-93A9-AA6F9696788A}"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87858B-052C-4E6C-BC49-BE50D927F921}" type="slidenum">
              <a:rPr lang="en-US" smtClean="0"/>
              <a:t>‹#›</a:t>
            </a:fld>
            <a:endParaRPr lang="en-US"/>
          </a:p>
        </p:txBody>
      </p:sp>
    </p:spTree>
    <p:extLst>
      <p:ext uri="{BB962C8B-B14F-4D97-AF65-F5344CB8AC3E}">
        <p14:creationId xmlns:p14="http://schemas.microsoft.com/office/powerpoint/2010/main" val="1329500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83E082-225A-46F7-93A9-AA6F9696788A}"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87858B-052C-4E6C-BC49-BE50D927F921}" type="slidenum">
              <a:rPr lang="en-US" smtClean="0"/>
              <a:t>‹#›</a:t>
            </a:fld>
            <a:endParaRPr lang="en-US"/>
          </a:p>
        </p:txBody>
      </p:sp>
    </p:spTree>
    <p:extLst>
      <p:ext uri="{BB962C8B-B14F-4D97-AF65-F5344CB8AC3E}">
        <p14:creationId xmlns:p14="http://schemas.microsoft.com/office/powerpoint/2010/main" val="2483539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A83E082-225A-46F7-93A9-AA6F9696788A}" type="datetimeFigureOut">
              <a:rPr lang="en-US" smtClean="0"/>
              <a:t>7/22/2021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87858B-052C-4E6C-BC49-BE50D927F921}" type="slidenum">
              <a:rPr lang="en-US" smtClean="0"/>
              <a:t>‹#›</a:t>
            </a:fld>
            <a:endParaRPr lang="en-US"/>
          </a:p>
        </p:txBody>
      </p:sp>
    </p:spTree>
    <p:extLst>
      <p:ext uri="{BB962C8B-B14F-4D97-AF65-F5344CB8AC3E}">
        <p14:creationId xmlns:p14="http://schemas.microsoft.com/office/powerpoint/2010/main" val="2499869778"/>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3" name="Rectangle 162">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945300-EE5D-43B5-8E1C-9AE31908F65D}"/>
              </a:ext>
            </a:extLst>
          </p:cNvPr>
          <p:cNvSpPr>
            <a:spLocks noGrp="1"/>
          </p:cNvSpPr>
          <p:nvPr>
            <p:ph type="ctrTitle"/>
          </p:nvPr>
        </p:nvSpPr>
        <p:spPr>
          <a:xfrm>
            <a:off x="3108960" y="1122363"/>
            <a:ext cx="7559039" cy="3027360"/>
          </a:xfrm>
        </p:spPr>
        <p:txBody>
          <a:bodyPr>
            <a:normAutofit/>
          </a:bodyPr>
          <a:lstStyle/>
          <a:p>
            <a:r>
              <a:rPr lang="en-US" sz="5000"/>
              <a:t>Final Presentation</a:t>
            </a:r>
            <a:br>
              <a:rPr lang="en-US" sz="5000"/>
            </a:br>
            <a:r>
              <a:rPr lang="en-US" sz="5000"/>
              <a:t>Text Mining – Team 4</a:t>
            </a:r>
            <a:endParaRPr lang="en-US"/>
          </a:p>
        </p:txBody>
      </p:sp>
      <p:sp>
        <p:nvSpPr>
          <p:cNvPr id="3" name="Subtitle 2">
            <a:extLst>
              <a:ext uri="{FF2B5EF4-FFF2-40B4-BE49-F238E27FC236}">
                <a16:creationId xmlns:a16="http://schemas.microsoft.com/office/drawing/2014/main" id="{E97E6BC3-39FE-43A7-9585-485F0F45BC9C}"/>
              </a:ext>
            </a:extLst>
          </p:cNvPr>
          <p:cNvSpPr>
            <a:spLocks noGrp="1"/>
          </p:cNvSpPr>
          <p:nvPr>
            <p:ph type="subTitle" idx="1"/>
          </p:nvPr>
        </p:nvSpPr>
        <p:spPr>
          <a:xfrm>
            <a:off x="3128010" y="4149724"/>
            <a:ext cx="7539989" cy="1108075"/>
          </a:xfrm>
        </p:spPr>
        <p:txBody>
          <a:bodyPr>
            <a:normAutofit/>
          </a:bodyPr>
          <a:lstStyle/>
          <a:p>
            <a:r>
              <a:rPr lang="en-US" sz="2400">
                <a:solidFill>
                  <a:schemeClr val="tx1"/>
                </a:solidFill>
              </a:rPr>
              <a:t>Ahmed Ashraf Sadek, Amanda Long, Zawaad Shah</a:t>
            </a:r>
          </a:p>
        </p:txBody>
      </p:sp>
      <p:grpSp>
        <p:nvGrpSpPr>
          <p:cNvPr id="165" name="Group 164">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66"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7"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0"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3"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4"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5"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6"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7"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8"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9"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0"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1"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2"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3"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4"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5"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6"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7"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8"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9"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0"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1"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2"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3"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4"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5"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7"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7"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8"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14773418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8AB00-874B-42E8-B12A-0A75E944FD04}"/>
              </a:ext>
            </a:extLst>
          </p:cNvPr>
          <p:cNvPicPr>
            <a:picLocks noChangeAspect="1"/>
          </p:cNvPicPr>
          <p:nvPr/>
        </p:nvPicPr>
        <p:blipFill rotWithShape="1">
          <a:blip r:embed="rId2"/>
          <a:srcRect l="12513" r="12613" b="12600"/>
          <a:stretch/>
        </p:blipFill>
        <p:spPr>
          <a:xfrm>
            <a:off x="1531195" y="114063"/>
            <a:ext cx="8901625" cy="6517225"/>
          </a:xfrm>
          <a:prstGeom prst="rect">
            <a:avLst/>
          </a:prstGeom>
        </p:spPr>
      </p:pic>
    </p:spTree>
    <p:extLst>
      <p:ext uri="{BB962C8B-B14F-4D97-AF65-F5344CB8AC3E}">
        <p14:creationId xmlns:p14="http://schemas.microsoft.com/office/powerpoint/2010/main" val="2839175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99E62-D980-49CD-AD18-53C6E7C61BCB}"/>
              </a:ext>
            </a:extLst>
          </p:cNvPr>
          <p:cNvSpPr>
            <a:spLocks noGrp="1"/>
          </p:cNvSpPr>
          <p:nvPr>
            <p:ph type="title"/>
          </p:nvPr>
        </p:nvSpPr>
        <p:spPr>
          <a:xfrm>
            <a:off x="3657599" y="618518"/>
            <a:ext cx="7389811" cy="1478570"/>
          </a:xfrm>
        </p:spPr>
        <p:txBody>
          <a:bodyPr>
            <a:normAutofit/>
          </a:bodyPr>
          <a:lstStyle/>
          <a:p>
            <a:r>
              <a:rPr lang="en-US"/>
              <a:t>Data analysis tools</a:t>
            </a:r>
          </a:p>
        </p:txBody>
      </p:sp>
      <p:sp>
        <p:nvSpPr>
          <p:cNvPr id="12" name="Round Single Corner Rectangle 16">
            <a:extLst>
              <a:ext uri="{FF2B5EF4-FFF2-40B4-BE49-F238E27FC236}">
                <a16:creationId xmlns:a16="http://schemas.microsoft.com/office/drawing/2014/main" id="{292371A1-518E-483F-8EF1-A9B3920AF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4973" y="390550"/>
            <a:ext cx="2559744" cy="1391825"/>
          </a:xfrm>
          <a:prstGeom prst="round1Rect">
            <a:avLst>
              <a:gd name="adj" fmla="val 14792"/>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Logo, company name&#10;&#10;Description automatically generated">
            <a:extLst>
              <a:ext uri="{FF2B5EF4-FFF2-40B4-BE49-F238E27FC236}">
                <a16:creationId xmlns:a16="http://schemas.microsoft.com/office/drawing/2014/main" id="{7B75ED15-D3BD-4737-A88B-CCA20DE9EE81}"/>
              </a:ext>
            </a:extLst>
          </p:cNvPr>
          <p:cNvPicPr>
            <a:picLocks noChangeAspect="1"/>
          </p:cNvPicPr>
          <p:nvPr/>
        </p:nvPicPr>
        <p:blipFill>
          <a:blip r:embed="rId3"/>
          <a:stretch>
            <a:fillRect/>
          </a:stretch>
        </p:blipFill>
        <p:spPr>
          <a:xfrm>
            <a:off x="952551" y="682743"/>
            <a:ext cx="2258568" cy="807437"/>
          </a:xfrm>
          <a:prstGeom prst="rect">
            <a:avLst/>
          </a:prstGeom>
        </p:spPr>
      </p:pic>
      <p:sp>
        <p:nvSpPr>
          <p:cNvPr id="14" name="Round Diagonal Corner Rectangle 12">
            <a:extLst>
              <a:ext uri="{FF2B5EF4-FFF2-40B4-BE49-F238E27FC236}">
                <a16:creationId xmlns:a16="http://schemas.microsoft.com/office/drawing/2014/main" id="{3C0DBA35-3705-40ED-9688-0A22263EF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3" y="1939177"/>
            <a:ext cx="2565764" cy="1390732"/>
          </a:xfrm>
          <a:prstGeom prst="round2DiagRect">
            <a:avLst>
              <a:gd name="adj1" fmla="val 0"/>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Logo&#10;&#10;Description automatically generated">
            <a:extLst>
              <a:ext uri="{FF2B5EF4-FFF2-40B4-BE49-F238E27FC236}">
                <a16:creationId xmlns:a16="http://schemas.microsoft.com/office/drawing/2014/main" id="{CA11BDCD-C319-4097-BAF3-0F6879AC3D67}"/>
              </a:ext>
            </a:extLst>
          </p:cNvPr>
          <p:cNvPicPr>
            <a:picLocks noChangeAspect="1"/>
          </p:cNvPicPr>
          <p:nvPr/>
        </p:nvPicPr>
        <p:blipFill>
          <a:blip r:embed="rId4"/>
          <a:stretch>
            <a:fillRect/>
          </a:stretch>
        </p:blipFill>
        <p:spPr>
          <a:xfrm>
            <a:off x="952551" y="2128396"/>
            <a:ext cx="2258568" cy="1016355"/>
          </a:xfrm>
          <a:prstGeom prst="rect">
            <a:avLst/>
          </a:prstGeom>
        </p:spPr>
      </p:pic>
      <p:sp>
        <p:nvSpPr>
          <p:cNvPr id="16" name="Round Diagonal Corner Rectangle 21">
            <a:extLst>
              <a:ext uri="{FF2B5EF4-FFF2-40B4-BE49-F238E27FC236}">
                <a16:creationId xmlns:a16="http://schemas.microsoft.com/office/drawing/2014/main" id="{3367FF23-7C1A-448D-80B5-42D6C6B72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3" y="3508116"/>
            <a:ext cx="2565764" cy="1390732"/>
          </a:xfrm>
          <a:prstGeom prst="round2DiagRect">
            <a:avLst>
              <a:gd name="adj1" fmla="val 0"/>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Logo, company name&#10;&#10;Description automatically generated">
            <a:extLst>
              <a:ext uri="{FF2B5EF4-FFF2-40B4-BE49-F238E27FC236}">
                <a16:creationId xmlns:a16="http://schemas.microsoft.com/office/drawing/2014/main" id="{B133082B-DB17-494F-9263-332571DFA797}"/>
              </a:ext>
            </a:extLst>
          </p:cNvPr>
          <p:cNvPicPr>
            <a:picLocks noChangeAspect="1"/>
          </p:cNvPicPr>
          <p:nvPr/>
        </p:nvPicPr>
        <p:blipFill>
          <a:blip r:embed="rId5"/>
          <a:stretch>
            <a:fillRect/>
          </a:stretch>
        </p:blipFill>
        <p:spPr>
          <a:xfrm>
            <a:off x="952551" y="3748153"/>
            <a:ext cx="2258568" cy="914719"/>
          </a:xfrm>
          <a:prstGeom prst="rect">
            <a:avLst/>
          </a:prstGeom>
        </p:spPr>
      </p:pic>
      <p:sp>
        <p:nvSpPr>
          <p:cNvPr id="18" name="Round Single Corner Rectangle 18">
            <a:extLst>
              <a:ext uri="{FF2B5EF4-FFF2-40B4-BE49-F238E27FC236}">
                <a16:creationId xmlns:a16="http://schemas.microsoft.com/office/drawing/2014/main" id="{49A1AE74-4931-4D1F-8DDB-2326273C3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04973" y="5048627"/>
            <a:ext cx="2559744" cy="1379645"/>
          </a:xfrm>
          <a:prstGeom prst="round1Rect">
            <a:avLst>
              <a:gd name="adj" fmla="val 14792"/>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Logo&#10;&#10;Description automatically generated">
            <a:extLst>
              <a:ext uri="{FF2B5EF4-FFF2-40B4-BE49-F238E27FC236}">
                <a16:creationId xmlns:a16="http://schemas.microsoft.com/office/drawing/2014/main" id="{1B52662F-BAD2-42F2-BC51-0EA0093405DD}"/>
              </a:ext>
            </a:extLst>
          </p:cNvPr>
          <p:cNvPicPr>
            <a:picLocks noChangeAspect="1"/>
          </p:cNvPicPr>
          <p:nvPr/>
        </p:nvPicPr>
        <p:blipFill>
          <a:blip r:embed="rId6"/>
          <a:stretch>
            <a:fillRect/>
          </a:stretch>
        </p:blipFill>
        <p:spPr>
          <a:xfrm>
            <a:off x="1091198" y="5198407"/>
            <a:ext cx="1981274" cy="1064935"/>
          </a:xfrm>
          <a:prstGeom prst="rect">
            <a:avLst/>
          </a:prstGeom>
        </p:spPr>
      </p:pic>
      <p:sp>
        <p:nvSpPr>
          <p:cNvPr id="3" name="Content Placeholder 2">
            <a:extLst>
              <a:ext uri="{FF2B5EF4-FFF2-40B4-BE49-F238E27FC236}">
                <a16:creationId xmlns:a16="http://schemas.microsoft.com/office/drawing/2014/main" id="{7D3C12ED-0DC9-43FD-8446-50123B85FC48}"/>
              </a:ext>
            </a:extLst>
          </p:cNvPr>
          <p:cNvSpPr>
            <a:spLocks noGrp="1"/>
          </p:cNvSpPr>
          <p:nvPr>
            <p:ph idx="1"/>
          </p:nvPr>
        </p:nvSpPr>
        <p:spPr>
          <a:xfrm>
            <a:off x="3657599" y="2249487"/>
            <a:ext cx="7389812" cy="3541714"/>
          </a:xfrm>
        </p:spPr>
        <p:txBody>
          <a:bodyPr>
            <a:normAutofit/>
          </a:bodyPr>
          <a:lstStyle/>
          <a:p>
            <a:r>
              <a:rPr lang="en-US"/>
              <a:t>We decided to use a combination of both Python (</a:t>
            </a:r>
            <a:r>
              <a:rPr lang="en-US" err="1"/>
              <a:t>SpaCy</a:t>
            </a:r>
            <a:r>
              <a:rPr lang="en-US"/>
              <a:t> for text analysis) and Power. This meant that we needed to learn how to use additional Python libraries such as Pandas for handling </a:t>
            </a:r>
            <a:r>
              <a:rPr lang="en-US" err="1"/>
              <a:t>dataframes</a:t>
            </a:r>
            <a:r>
              <a:rPr lang="en-US"/>
              <a:t>, </a:t>
            </a:r>
            <a:r>
              <a:rPr lang="en-US" err="1"/>
              <a:t>Numpy</a:t>
            </a:r>
            <a:r>
              <a:rPr lang="en-US"/>
              <a:t> for numerical analysis, </a:t>
            </a:r>
            <a:r>
              <a:rPr lang="en-US" err="1"/>
              <a:t>SciKit</a:t>
            </a:r>
            <a:r>
              <a:rPr lang="en-US"/>
              <a:t>-Learn for machine learning and text classification, </a:t>
            </a:r>
            <a:r>
              <a:rPr lang="en-US" err="1"/>
              <a:t>WordCloud</a:t>
            </a:r>
            <a:r>
              <a:rPr lang="en-US"/>
              <a:t> for word cloud visualizations and </a:t>
            </a:r>
            <a:r>
              <a:rPr lang="en-US" err="1"/>
              <a:t>SQLAlchemy</a:t>
            </a:r>
            <a:r>
              <a:rPr lang="en-US"/>
              <a:t> to connect to our DBMS.</a:t>
            </a:r>
          </a:p>
        </p:txBody>
      </p:sp>
    </p:spTree>
    <p:extLst>
      <p:ext uri="{BB962C8B-B14F-4D97-AF65-F5344CB8AC3E}">
        <p14:creationId xmlns:p14="http://schemas.microsoft.com/office/powerpoint/2010/main" val="1634270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5C140-8B0A-4EC8-A975-D38319793C35}"/>
              </a:ext>
            </a:extLst>
          </p:cNvPr>
          <p:cNvSpPr>
            <a:spLocks noGrp="1"/>
          </p:cNvSpPr>
          <p:nvPr>
            <p:ph type="title"/>
          </p:nvPr>
        </p:nvSpPr>
        <p:spPr/>
        <p:txBody>
          <a:bodyPr/>
          <a:lstStyle/>
          <a:p>
            <a:r>
              <a:rPr lang="en-US"/>
              <a:t>Classification model results</a:t>
            </a:r>
          </a:p>
        </p:txBody>
      </p:sp>
      <p:pic>
        <p:nvPicPr>
          <p:cNvPr id="4" name="Picture 4" descr="Text&#10;&#10;Description automatically generated">
            <a:extLst>
              <a:ext uri="{FF2B5EF4-FFF2-40B4-BE49-F238E27FC236}">
                <a16:creationId xmlns:a16="http://schemas.microsoft.com/office/drawing/2014/main" id="{AEEB65C8-E9A8-4ED4-BBE2-988CBF57737A}"/>
              </a:ext>
            </a:extLst>
          </p:cNvPr>
          <p:cNvPicPr>
            <a:picLocks noChangeAspect="1"/>
          </p:cNvPicPr>
          <p:nvPr/>
        </p:nvPicPr>
        <p:blipFill>
          <a:blip r:embed="rId2"/>
          <a:stretch>
            <a:fillRect/>
          </a:stretch>
        </p:blipFill>
        <p:spPr>
          <a:xfrm>
            <a:off x="1146313" y="2348899"/>
            <a:ext cx="9590156" cy="3982376"/>
          </a:xfrm>
          <a:prstGeom prst="rect">
            <a:avLst/>
          </a:prstGeom>
        </p:spPr>
      </p:pic>
    </p:spTree>
    <p:extLst>
      <p:ext uri="{BB962C8B-B14F-4D97-AF65-F5344CB8AC3E}">
        <p14:creationId xmlns:p14="http://schemas.microsoft.com/office/powerpoint/2010/main" val="1613736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953DF-40CF-4F48-AD03-31FE69A00AFD}"/>
              </a:ext>
            </a:extLst>
          </p:cNvPr>
          <p:cNvSpPr>
            <a:spLocks noGrp="1"/>
          </p:cNvSpPr>
          <p:nvPr>
            <p:ph type="title"/>
          </p:nvPr>
        </p:nvSpPr>
        <p:spPr>
          <a:xfrm>
            <a:off x="1141413" y="231996"/>
            <a:ext cx="9905998" cy="1478570"/>
          </a:xfrm>
        </p:spPr>
        <p:txBody>
          <a:bodyPr/>
          <a:lstStyle/>
          <a:p>
            <a:r>
              <a:rPr lang="en-US"/>
              <a:t>Findings &amp; data visualizations</a:t>
            </a:r>
          </a:p>
        </p:txBody>
      </p:sp>
      <p:sp>
        <p:nvSpPr>
          <p:cNvPr id="3" name="Content Placeholder 2">
            <a:extLst>
              <a:ext uri="{FF2B5EF4-FFF2-40B4-BE49-F238E27FC236}">
                <a16:creationId xmlns:a16="http://schemas.microsoft.com/office/drawing/2014/main" id="{F4C89233-669D-43EA-B92C-3DC2BE1951AD}"/>
              </a:ext>
            </a:extLst>
          </p:cNvPr>
          <p:cNvSpPr>
            <a:spLocks noGrp="1"/>
          </p:cNvSpPr>
          <p:nvPr>
            <p:ph idx="1"/>
          </p:nvPr>
        </p:nvSpPr>
        <p:spPr>
          <a:xfrm>
            <a:off x="1141412" y="1476443"/>
            <a:ext cx="9905999" cy="3541714"/>
          </a:xfrm>
        </p:spPr>
        <p:txBody>
          <a:bodyPr/>
          <a:lstStyle/>
          <a:p>
            <a:r>
              <a:rPr lang="en-US"/>
              <a:t>Amazon pros</a:t>
            </a:r>
          </a:p>
        </p:txBody>
      </p:sp>
      <p:pic>
        <p:nvPicPr>
          <p:cNvPr id="5" name="Picture 4" descr="A picture containing text&#10;&#10;Description automatically generated">
            <a:extLst>
              <a:ext uri="{FF2B5EF4-FFF2-40B4-BE49-F238E27FC236}">
                <a16:creationId xmlns:a16="http://schemas.microsoft.com/office/drawing/2014/main" id="{89918927-DEA7-40B4-8DFD-AE407F9AFF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852" y="2017107"/>
            <a:ext cx="8959744" cy="4542144"/>
          </a:xfrm>
          <a:prstGeom prst="rect">
            <a:avLst/>
          </a:prstGeom>
        </p:spPr>
      </p:pic>
    </p:spTree>
    <p:extLst>
      <p:ext uri="{BB962C8B-B14F-4D97-AF65-F5344CB8AC3E}">
        <p14:creationId xmlns:p14="http://schemas.microsoft.com/office/powerpoint/2010/main" val="3206063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5AFF75-6A26-4782-836A-0CDB481AD24F}"/>
              </a:ext>
            </a:extLst>
          </p:cNvPr>
          <p:cNvSpPr>
            <a:spLocks noGrp="1"/>
          </p:cNvSpPr>
          <p:nvPr>
            <p:ph idx="1"/>
          </p:nvPr>
        </p:nvSpPr>
        <p:spPr>
          <a:xfrm>
            <a:off x="1461673" y="427313"/>
            <a:ext cx="9905999" cy="3541714"/>
          </a:xfrm>
        </p:spPr>
        <p:txBody>
          <a:bodyPr vert="horz" lIns="91440" tIns="45720" rIns="91440" bIns="45720" rtlCol="0" anchor="t">
            <a:normAutofit/>
          </a:bodyPr>
          <a:lstStyle/>
          <a:p>
            <a:r>
              <a:rPr lang="en-US"/>
              <a:t>Microsoft cons</a:t>
            </a:r>
          </a:p>
        </p:txBody>
      </p:sp>
      <p:pic>
        <p:nvPicPr>
          <p:cNvPr id="5" name="Picture 4" descr="A picture containing text, newspaper&#10;&#10;Description automatically generated">
            <a:extLst>
              <a:ext uri="{FF2B5EF4-FFF2-40B4-BE49-F238E27FC236}">
                <a16:creationId xmlns:a16="http://schemas.microsoft.com/office/drawing/2014/main" id="{C4E73C7D-8C91-4729-A8FF-5995483659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221" y="1042738"/>
            <a:ext cx="9898463" cy="5020048"/>
          </a:xfrm>
          <a:prstGeom prst="rect">
            <a:avLst/>
          </a:prstGeom>
        </p:spPr>
      </p:pic>
    </p:spTree>
    <p:extLst>
      <p:ext uri="{BB962C8B-B14F-4D97-AF65-F5344CB8AC3E}">
        <p14:creationId xmlns:p14="http://schemas.microsoft.com/office/powerpoint/2010/main" val="3985666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E00DF3-CAD2-44F3-AE4E-00FBD311E5D0}"/>
              </a:ext>
            </a:extLst>
          </p:cNvPr>
          <p:cNvSpPr>
            <a:spLocks noGrp="1"/>
          </p:cNvSpPr>
          <p:nvPr>
            <p:ph idx="1"/>
          </p:nvPr>
        </p:nvSpPr>
        <p:spPr>
          <a:xfrm>
            <a:off x="1296021" y="747574"/>
            <a:ext cx="9905999" cy="3541714"/>
          </a:xfrm>
        </p:spPr>
        <p:txBody>
          <a:bodyPr/>
          <a:lstStyle/>
          <a:p>
            <a:r>
              <a:rPr lang="en-US"/>
              <a:t>Apple summary</a:t>
            </a:r>
          </a:p>
        </p:txBody>
      </p:sp>
      <p:pic>
        <p:nvPicPr>
          <p:cNvPr id="5" name="Picture 4" descr="Text, calendar&#10;&#10;Description automatically generated">
            <a:extLst>
              <a:ext uri="{FF2B5EF4-FFF2-40B4-BE49-F238E27FC236}">
                <a16:creationId xmlns:a16="http://schemas.microsoft.com/office/drawing/2014/main" id="{88A36F17-DDAD-4277-AD52-CF3CD1054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246" y="1252080"/>
            <a:ext cx="9903360" cy="5025527"/>
          </a:xfrm>
          <a:prstGeom prst="rect">
            <a:avLst/>
          </a:prstGeom>
        </p:spPr>
      </p:pic>
    </p:spTree>
    <p:extLst>
      <p:ext uri="{BB962C8B-B14F-4D97-AF65-F5344CB8AC3E}">
        <p14:creationId xmlns:p14="http://schemas.microsoft.com/office/powerpoint/2010/main" val="1116661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C4E4A-2E47-4B28-A265-DB1E65F6C2A1}"/>
              </a:ext>
            </a:extLst>
          </p:cNvPr>
          <p:cNvSpPr>
            <a:spLocks noGrp="1"/>
          </p:cNvSpPr>
          <p:nvPr>
            <p:ph idx="1"/>
          </p:nvPr>
        </p:nvSpPr>
        <p:spPr>
          <a:xfrm>
            <a:off x="1417499" y="681313"/>
            <a:ext cx="9905999" cy="3541714"/>
          </a:xfrm>
        </p:spPr>
        <p:txBody>
          <a:bodyPr/>
          <a:lstStyle/>
          <a:p>
            <a:r>
              <a:rPr lang="en-US"/>
              <a:t>Comparison of different rating categories by company</a:t>
            </a:r>
          </a:p>
        </p:txBody>
      </p:sp>
      <p:pic>
        <p:nvPicPr>
          <p:cNvPr id="8" name="Picture 7">
            <a:extLst>
              <a:ext uri="{FF2B5EF4-FFF2-40B4-BE49-F238E27FC236}">
                <a16:creationId xmlns:a16="http://schemas.microsoft.com/office/drawing/2014/main" id="{1E53C57F-31E9-45ED-99A4-994A7C61220A}"/>
              </a:ext>
            </a:extLst>
          </p:cNvPr>
          <p:cNvPicPr>
            <a:picLocks noChangeAspect="1"/>
          </p:cNvPicPr>
          <p:nvPr/>
        </p:nvPicPr>
        <p:blipFill>
          <a:blip r:embed="rId2"/>
          <a:stretch>
            <a:fillRect/>
          </a:stretch>
        </p:blipFill>
        <p:spPr>
          <a:xfrm>
            <a:off x="1555423" y="1217855"/>
            <a:ext cx="8479214" cy="5470461"/>
          </a:xfrm>
          <a:prstGeom prst="rect">
            <a:avLst/>
          </a:prstGeom>
        </p:spPr>
      </p:pic>
    </p:spTree>
    <p:extLst>
      <p:ext uri="{BB962C8B-B14F-4D97-AF65-F5344CB8AC3E}">
        <p14:creationId xmlns:p14="http://schemas.microsoft.com/office/powerpoint/2010/main" val="769224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95C270-60EA-4DE1-91ED-26DA61F479D9}"/>
              </a:ext>
            </a:extLst>
          </p:cNvPr>
          <p:cNvSpPr>
            <a:spLocks noGrp="1"/>
          </p:cNvSpPr>
          <p:nvPr>
            <p:ph idx="1"/>
          </p:nvPr>
        </p:nvSpPr>
        <p:spPr>
          <a:xfrm>
            <a:off x="1428542" y="383139"/>
            <a:ext cx="9905999" cy="3541714"/>
          </a:xfrm>
        </p:spPr>
        <p:txBody>
          <a:bodyPr/>
          <a:lstStyle/>
          <a:p>
            <a:r>
              <a:rPr lang="en-US"/>
              <a:t>Company ratings</a:t>
            </a:r>
          </a:p>
        </p:txBody>
      </p:sp>
      <p:pic>
        <p:nvPicPr>
          <p:cNvPr id="5" name="Picture 4" descr="Chart, bar chart&#10;&#10;Description automatically generated">
            <a:extLst>
              <a:ext uri="{FF2B5EF4-FFF2-40B4-BE49-F238E27FC236}">
                <a16:creationId xmlns:a16="http://schemas.microsoft.com/office/drawing/2014/main" id="{6403F12F-73FF-4FFA-A65A-30722A173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384" y="1046508"/>
            <a:ext cx="7071315" cy="5490151"/>
          </a:xfrm>
          <a:prstGeom prst="rect">
            <a:avLst/>
          </a:prstGeom>
        </p:spPr>
      </p:pic>
    </p:spTree>
    <p:extLst>
      <p:ext uri="{BB962C8B-B14F-4D97-AF65-F5344CB8AC3E}">
        <p14:creationId xmlns:p14="http://schemas.microsoft.com/office/powerpoint/2010/main" val="3843886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B05108-9868-4E92-907D-6160A299AA39}"/>
              </a:ext>
            </a:extLst>
          </p:cNvPr>
          <p:cNvSpPr>
            <a:spLocks noGrp="1"/>
          </p:cNvSpPr>
          <p:nvPr>
            <p:ph idx="1"/>
          </p:nvPr>
        </p:nvSpPr>
        <p:spPr>
          <a:xfrm>
            <a:off x="1472716" y="383139"/>
            <a:ext cx="9905999" cy="3541714"/>
          </a:xfrm>
        </p:spPr>
        <p:txBody>
          <a:bodyPr vert="horz" lIns="91440" tIns="45720" rIns="91440" bIns="45720" rtlCol="0" anchor="t">
            <a:normAutofit/>
          </a:bodyPr>
          <a:lstStyle/>
          <a:p>
            <a:r>
              <a:rPr lang="en-US"/>
              <a:t>Count of Current vs Former Employee Reviews</a:t>
            </a:r>
          </a:p>
        </p:txBody>
      </p:sp>
      <p:pic>
        <p:nvPicPr>
          <p:cNvPr id="5" name="Picture 4">
            <a:extLst>
              <a:ext uri="{FF2B5EF4-FFF2-40B4-BE49-F238E27FC236}">
                <a16:creationId xmlns:a16="http://schemas.microsoft.com/office/drawing/2014/main" id="{ADCF5098-CD19-45FF-87DE-086E96FD1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529" y="1030391"/>
            <a:ext cx="8357767" cy="5365008"/>
          </a:xfrm>
          <a:prstGeom prst="rect">
            <a:avLst/>
          </a:prstGeom>
        </p:spPr>
      </p:pic>
    </p:spTree>
    <p:extLst>
      <p:ext uri="{BB962C8B-B14F-4D97-AF65-F5344CB8AC3E}">
        <p14:creationId xmlns:p14="http://schemas.microsoft.com/office/powerpoint/2010/main" val="1546596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6F1F43-8F9C-4DF5-A9C8-8A8377C2A7BD}"/>
              </a:ext>
            </a:extLst>
          </p:cNvPr>
          <p:cNvSpPr>
            <a:spLocks noGrp="1"/>
          </p:cNvSpPr>
          <p:nvPr>
            <p:ph idx="1"/>
          </p:nvPr>
        </p:nvSpPr>
        <p:spPr>
          <a:xfrm>
            <a:off x="1406455" y="537748"/>
            <a:ext cx="9905999" cy="3541714"/>
          </a:xfrm>
        </p:spPr>
        <p:txBody>
          <a:bodyPr vert="horz" lIns="91440" tIns="45720" rIns="91440" bIns="45720" rtlCol="0" anchor="t">
            <a:normAutofit/>
          </a:bodyPr>
          <a:lstStyle/>
          <a:p>
            <a:r>
              <a:rPr lang="en-US"/>
              <a:t>Power BI – Trend of Reviews by year</a:t>
            </a:r>
          </a:p>
        </p:txBody>
      </p:sp>
      <p:pic>
        <p:nvPicPr>
          <p:cNvPr id="4" name="Picture 3" descr="Chart, line chart&#10;&#10;Description automatically generated">
            <a:extLst>
              <a:ext uri="{FF2B5EF4-FFF2-40B4-BE49-F238E27FC236}">
                <a16:creationId xmlns:a16="http://schemas.microsoft.com/office/drawing/2014/main" id="{465EF6C3-E592-4540-BC27-370066674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317" y="1181817"/>
            <a:ext cx="9225175" cy="5327863"/>
          </a:xfrm>
          <a:prstGeom prst="rect">
            <a:avLst/>
          </a:prstGeom>
        </p:spPr>
      </p:pic>
    </p:spTree>
    <p:extLst>
      <p:ext uri="{BB962C8B-B14F-4D97-AF65-F5344CB8AC3E}">
        <p14:creationId xmlns:p14="http://schemas.microsoft.com/office/powerpoint/2010/main" val="3732359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221" name="Rectangle 22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2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D9E6906-6199-42F9-95B5-4F0017002AF5}"/>
              </a:ext>
            </a:extLst>
          </p:cNvPr>
          <p:cNvSpPr>
            <a:spLocks noGrp="1"/>
          </p:cNvSpPr>
          <p:nvPr>
            <p:ph type="title"/>
          </p:nvPr>
        </p:nvSpPr>
        <p:spPr>
          <a:xfrm>
            <a:off x="1141413" y="618518"/>
            <a:ext cx="4459286" cy="1478570"/>
          </a:xfrm>
        </p:spPr>
        <p:txBody>
          <a:bodyPr vert="horz" lIns="91440" tIns="45720" rIns="91440" bIns="45720" rtlCol="0">
            <a:normAutofit/>
          </a:bodyPr>
          <a:lstStyle/>
          <a:p>
            <a:r>
              <a:rPr lang="en-US" sz="3200"/>
              <a:t>topic</a:t>
            </a:r>
          </a:p>
        </p:txBody>
      </p:sp>
      <p:sp>
        <p:nvSpPr>
          <p:cNvPr id="3" name="Content Placeholder 2">
            <a:extLst>
              <a:ext uri="{FF2B5EF4-FFF2-40B4-BE49-F238E27FC236}">
                <a16:creationId xmlns:a16="http://schemas.microsoft.com/office/drawing/2014/main" id="{4075D7FC-BB41-4E06-9EAD-9E3D023EF2DB}"/>
              </a:ext>
            </a:extLst>
          </p:cNvPr>
          <p:cNvSpPr>
            <a:spLocks noGrp="1"/>
          </p:cNvSpPr>
          <p:nvPr>
            <p:ph idx="1"/>
          </p:nvPr>
        </p:nvSpPr>
        <p:spPr>
          <a:xfrm>
            <a:off x="1141412" y="2249487"/>
            <a:ext cx="3134070" cy="3965046"/>
          </a:xfrm>
        </p:spPr>
        <p:txBody>
          <a:bodyPr vert="horz" lIns="91440" tIns="45720" rIns="91440" bIns="45720" rtlCol="0" anchor="t">
            <a:normAutofit/>
          </a:bodyPr>
          <a:lstStyle/>
          <a:p>
            <a:pPr marL="0" indent="0">
              <a:buNone/>
            </a:pPr>
            <a:r>
              <a:rPr lang="en-US" sz="2000" cap="all"/>
              <a:t>Text Mining and analysis of Employee Reviews for FAANG companies.</a:t>
            </a:r>
          </a:p>
        </p:txBody>
      </p:sp>
      <p:pic>
        <p:nvPicPr>
          <p:cNvPr id="4" name="Picture 4" descr="Logo, company name&#10;&#10;Description automatically generated">
            <a:extLst>
              <a:ext uri="{FF2B5EF4-FFF2-40B4-BE49-F238E27FC236}">
                <a16:creationId xmlns:a16="http://schemas.microsoft.com/office/drawing/2014/main" id="{89C1FFA9-B6FC-45E5-922C-488CBACC027C}"/>
              </a:ext>
            </a:extLst>
          </p:cNvPr>
          <p:cNvPicPr>
            <a:picLocks noChangeAspect="1"/>
          </p:cNvPicPr>
          <p:nvPr/>
        </p:nvPicPr>
        <p:blipFill rotWithShape="1">
          <a:blip r:embed="rId4"/>
          <a:srcRect l="4575" r="6562"/>
          <a:stretch/>
        </p:blipFill>
        <p:spPr>
          <a:xfrm>
            <a:off x="4638260" y="1483935"/>
            <a:ext cx="6947148" cy="389831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225" name="Group 22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2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4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21799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DA7918-2A45-4737-80D9-3FB93F114240}"/>
              </a:ext>
            </a:extLst>
          </p:cNvPr>
          <p:cNvSpPr>
            <a:spLocks noGrp="1"/>
          </p:cNvSpPr>
          <p:nvPr>
            <p:ph idx="1"/>
          </p:nvPr>
        </p:nvSpPr>
        <p:spPr>
          <a:xfrm>
            <a:off x="1362282" y="272704"/>
            <a:ext cx="9905999" cy="3541714"/>
          </a:xfrm>
        </p:spPr>
        <p:txBody>
          <a:bodyPr vert="horz" lIns="91440" tIns="45720" rIns="91440" bIns="45720" rtlCol="0" anchor="t">
            <a:normAutofit/>
          </a:bodyPr>
          <a:lstStyle/>
          <a:p>
            <a:r>
              <a:rPr lang="en-US"/>
              <a:t>Number of Reviews by year</a:t>
            </a:r>
          </a:p>
        </p:txBody>
      </p:sp>
      <p:pic>
        <p:nvPicPr>
          <p:cNvPr id="7" name="Picture 6" descr="Chart&#10;&#10;Description automatically generated">
            <a:extLst>
              <a:ext uri="{FF2B5EF4-FFF2-40B4-BE49-F238E27FC236}">
                <a16:creationId xmlns:a16="http://schemas.microsoft.com/office/drawing/2014/main" id="{4196B220-D5DA-4831-8247-C280AA6EB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188" y="928860"/>
            <a:ext cx="8946229" cy="5838787"/>
          </a:xfrm>
          <a:prstGeom prst="rect">
            <a:avLst/>
          </a:prstGeom>
        </p:spPr>
      </p:pic>
    </p:spTree>
    <p:extLst>
      <p:ext uri="{BB962C8B-B14F-4D97-AF65-F5344CB8AC3E}">
        <p14:creationId xmlns:p14="http://schemas.microsoft.com/office/powerpoint/2010/main" val="2664468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DF550-6D9E-4AAF-9C5A-D21FA6AFF02F}"/>
              </a:ext>
            </a:extLst>
          </p:cNvPr>
          <p:cNvSpPr>
            <a:spLocks noGrp="1"/>
          </p:cNvSpPr>
          <p:nvPr>
            <p:ph idx="1"/>
          </p:nvPr>
        </p:nvSpPr>
        <p:spPr>
          <a:xfrm>
            <a:off x="1296021" y="361052"/>
            <a:ext cx="9905999" cy="3541714"/>
          </a:xfrm>
        </p:spPr>
        <p:txBody>
          <a:bodyPr vert="horz" lIns="91440" tIns="45720" rIns="91440" bIns="45720" rtlCol="0" anchor="t">
            <a:normAutofit/>
          </a:bodyPr>
          <a:lstStyle/>
          <a:p>
            <a:r>
              <a:rPr lang="en-US"/>
              <a:t>Top Review locations</a:t>
            </a:r>
          </a:p>
        </p:txBody>
      </p:sp>
      <p:pic>
        <p:nvPicPr>
          <p:cNvPr id="5" name="Picture 4" descr="A picture containing chart&#10;&#10;Description automatically generated">
            <a:extLst>
              <a:ext uri="{FF2B5EF4-FFF2-40B4-BE49-F238E27FC236}">
                <a16:creationId xmlns:a16="http://schemas.microsoft.com/office/drawing/2014/main" id="{39D520C0-C612-4121-BF37-9A4ED2E9C5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3666" y="1059042"/>
            <a:ext cx="6245976" cy="5669942"/>
          </a:xfrm>
          <a:prstGeom prst="rect">
            <a:avLst/>
          </a:prstGeom>
        </p:spPr>
      </p:pic>
    </p:spTree>
    <p:extLst>
      <p:ext uri="{BB962C8B-B14F-4D97-AF65-F5344CB8AC3E}">
        <p14:creationId xmlns:p14="http://schemas.microsoft.com/office/powerpoint/2010/main" val="2343683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1EE483-7824-408E-A0AC-C79A25DFF144}"/>
              </a:ext>
            </a:extLst>
          </p:cNvPr>
          <p:cNvSpPr>
            <a:spLocks noGrp="1"/>
          </p:cNvSpPr>
          <p:nvPr>
            <p:ph type="title"/>
          </p:nvPr>
        </p:nvSpPr>
        <p:spPr>
          <a:xfrm>
            <a:off x="1577445" y="1168078"/>
            <a:ext cx="9048219" cy="1092200"/>
          </a:xfrm>
        </p:spPr>
        <p:txBody>
          <a:bodyPr anchor="ctr">
            <a:normAutofit/>
          </a:bodyPr>
          <a:lstStyle/>
          <a:p>
            <a:pPr algn="ctr"/>
            <a:r>
              <a:rPr lang="en-US">
                <a:solidFill>
                  <a:srgbClr val="FFFFFF"/>
                </a:solidFill>
              </a:rPr>
              <a:t>Project Outcomes</a:t>
            </a:r>
          </a:p>
        </p:txBody>
      </p:sp>
      <p:sp>
        <p:nvSpPr>
          <p:cNvPr id="3" name="Content Placeholder 2">
            <a:extLst>
              <a:ext uri="{FF2B5EF4-FFF2-40B4-BE49-F238E27FC236}">
                <a16:creationId xmlns:a16="http://schemas.microsoft.com/office/drawing/2014/main" id="{FF74356A-EBE1-40EC-A536-BC9F6C55E470}"/>
              </a:ext>
            </a:extLst>
          </p:cNvPr>
          <p:cNvSpPr>
            <a:spLocks noGrp="1"/>
          </p:cNvSpPr>
          <p:nvPr>
            <p:ph idx="1"/>
          </p:nvPr>
        </p:nvSpPr>
        <p:spPr>
          <a:xfrm>
            <a:off x="1577446" y="2413001"/>
            <a:ext cx="9048218" cy="3033180"/>
          </a:xfrm>
        </p:spPr>
        <p:txBody>
          <a:bodyPr vert="horz" lIns="91440" tIns="45720" rIns="91440" bIns="45720" rtlCol="0" anchor="ctr">
            <a:normAutofit/>
          </a:bodyPr>
          <a:lstStyle/>
          <a:p>
            <a:pPr>
              <a:lnSpc>
                <a:spcPct val="110000"/>
              </a:lnSpc>
            </a:pPr>
            <a:r>
              <a:rPr lang="en-US" sz="1700">
                <a:solidFill>
                  <a:srgbClr val="FFFFFF"/>
                </a:solidFill>
              </a:rPr>
              <a:t>Successfully built a database capable of ingesting more reviews in the future while holding historical data of employees, companies and reviews.</a:t>
            </a:r>
          </a:p>
          <a:p>
            <a:pPr>
              <a:lnSpc>
                <a:spcPct val="110000"/>
              </a:lnSpc>
            </a:pPr>
            <a:r>
              <a:rPr lang="en-US" sz="1700">
                <a:solidFill>
                  <a:srgbClr val="FFFFFF"/>
                </a:solidFill>
              </a:rPr>
              <a:t>Successfully analyzed textual data of employee reviews to discover the most prominent features that are unique to each company.</a:t>
            </a:r>
          </a:p>
          <a:p>
            <a:pPr>
              <a:lnSpc>
                <a:spcPct val="110000"/>
              </a:lnSpc>
            </a:pPr>
            <a:r>
              <a:rPr lang="en-US" sz="1700">
                <a:solidFill>
                  <a:srgbClr val="FFFFFF"/>
                </a:solidFill>
              </a:rPr>
              <a:t>Created a pipeline of analysis between SQL Server, Power BI, and Python.</a:t>
            </a:r>
          </a:p>
          <a:p>
            <a:pPr>
              <a:lnSpc>
                <a:spcPct val="110000"/>
              </a:lnSpc>
            </a:pPr>
            <a:r>
              <a:rPr lang="en-US" sz="1700">
                <a:solidFill>
                  <a:srgbClr val="FFFFFF"/>
                </a:solidFill>
              </a:rPr>
              <a:t>Discovered the main geographical sources of reviews by utilizing Power BI.</a:t>
            </a:r>
          </a:p>
          <a:p>
            <a:pPr>
              <a:lnSpc>
                <a:spcPct val="110000"/>
              </a:lnSpc>
            </a:pPr>
            <a:r>
              <a:rPr lang="en-US" sz="1700">
                <a:solidFill>
                  <a:srgbClr val="FFFFFF"/>
                </a:solidFill>
              </a:rPr>
              <a:t>Built a text classification model to predict whether a review is positive or negative with a high accuracy (~%90).</a:t>
            </a:r>
          </a:p>
        </p:txBody>
      </p:sp>
    </p:spTree>
    <p:extLst>
      <p:ext uri="{BB962C8B-B14F-4D97-AF65-F5344CB8AC3E}">
        <p14:creationId xmlns:p14="http://schemas.microsoft.com/office/powerpoint/2010/main" val="3857646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1B8794-F507-43E7-A612-411E9B414A07}"/>
              </a:ext>
            </a:extLst>
          </p:cNvPr>
          <p:cNvSpPr>
            <a:spLocks noGrp="1"/>
          </p:cNvSpPr>
          <p:nvPr>
            <p:ph type="ctrTitle"/>
          </p:nvPr>
        </p:nvSpPr>
        <p:spPr/>
        <p:txBody>
          <a:bodyPr/>
          <a:lstStyle/>
          <a:p>
            <a:r>
              <a:rPr lang="en-US"/>
              <a:t>Thank you </a:t>
            </a:r>
            <a:r>
              <a:rPr lang="en-US">
                <a:sym typeface="Wingdings" panose="05000000000000000000" pitchFamily="2" charset="2"/>
              </a:rPr>
              <a:t></a:t>
            </a:r>
            <a:endParaRPr lang="en-US"/>
          </a:p>
        </p:txBody>
      </p:sp>
    </p:spTree>
    <p:extLst>
      <p:ext uri="{BB962C8B-B14F-4D97-AF65-F5344CB8AC3E}">
        <p14:creationId xmlns:p14="http://schemas.microsoft.com/office/powerpoint/2010/main" val="3420888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74803-1EA4-4FB7-8539-FD58F6FABDCD}"/>
              </a:ext>
            </a:extLst>
          </p:cNvPr>
          <p:cNvSpPr>
            <a:spLocks noGrp="1"/>
          </p:cNvSpPr>
          <p:nvPr>
            <p:ph type="title"/>
          </p:nvPr>
        </p:nvSpPr>
        <p:spPr/>
        <p:txBody>
          <a:bodyPr/>
          <a:lstStyle/>
          <a:p>
            <a:r>
              <a:rPr lang="en-US"/>
              <a:t>Final presentation tasks</a:t>
            </a:r>
          </a:p>
        </p:txBody>
      </p:sp>
      <p:graphicFrame>
        <p:nvGraphicFramePr>
          <p:cNvPr id="6" name="Content Placeholder 2">
            <a:extLst>
              <a:ext uri="{FF2B5EF4-FFF2-40B4-BE49-F238E27FC236}">
                <a16:creationId xmlns:a16="http://schemas.microsoft.com/office/drawing/2014/main" id="{762CE386-C088-49EF-9E83-30C0EAD9EE39}"/>
              </a:ext>
            </a:extLst>
          </p:cNvPr>
          <p:cNvGraphicFramePr>
            <a:graphicFrameLocks noGrp="1"/>
          </p:cNvGraphicFramePr>
          <p:nvPr>
            <p:ph idx="1"/>
          </p:nvPr>
        </p:nvGraphicFramePr>
        <p:xfrm>
          <a:off x="1141412" y="2249487"/>
          <a:ext cx="9905999" cy="3541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2498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8498047-B51C-4DD5-8798-FF470630D526}"/>
              </a:ext>
            </a:extLst>
          </p:cNvPr>
          <p:cNvSpPr>
            <a:spLocks noGrp="1"/>
          </p:cNvSpPr>
          <p:nvPr>
            <p:ph type="title"/>
          </p:nvPr>
        </p:nvSpPr>
        <p:spPr>
          <a:xfrm>
            <a:off x="1141413" y="618518"/>
            <a:ext cx="4459286" cy="1478570"/>
          </a:xfrm>
        </p:spPr>
        <p:txBody>
          <a:bodyPr>
            <a:normAutofit/>
          </a:bodyPr>
          <a:lstStyle/>
          <a:p>
            <a:r>
              <a:rPr lang="en-US" sz="3200"/>
              <a:t>The database</a:t>
            </a:r>
          </a:p>
        </p:txBody>
      </p:sp>
      <p:sp>
        <p:nvSpPr>
          <p:cNvPr id="3" name="Content Placeholder 2">
            <a:extLst>
              <a:ext uri="{FF2B5EF4-FFF2-40B4-BE49-F238E27FC236}">
                <a16:creationId xmlns:a16="http://schemas.microsoft.com/office/drawing/2014/main" id="{29A57E62-C0C6-495B-8CA2-47EC9A8D18EA}"/>
              </a:ext>
            </a:extLst>
          </p:cNvPr>
          <p:cNvSpPr>
            <a:spLocks noGrp="1"/>
          </p:cNvSpPr>
          <p:nvPr>
            <p:ph idx="1"/>
          </p:nvPr>
        </p:nvSpPr>
        <p:spPr>
          <a:xfrm>
            <a:off x="964716" y="1719400"/>
            <a:ext cx="3741462" cy="4362611"/>
          </a:xfrm>
        </p:spPr>
        <p:txBody>
          <a:bodyPr>
            <a:normAutofit lnSpcReduction="10000"/>
          </a:bodyPr>
          <a:lstStyle/>
          <a:p>
            <a:r>
              <a:rPr lang="en-US" sz="2000"/>
              <a:t>We needed to decide on a reliable source for FAANG employee reviews. There were multiple options available online and each one of them had different sources. The repository we finally decided on was built by scraping the GlassDoor website since its inception in 2008. It was built in 2018, and it is the main source of reviews we are using.</a:t>
            </a:r>
          </a:p>
        </p:txBody>
      </p:sp>
      <p:pic>
        <p:nvPicPr>
          <p:cNvPr id="4" name="Picture 3">
            <a:extLst>
              <a:ext uri="{FF2B5EF4-FFF2-40B4-BE49-F238E27FC236}">
                <a16:creationId xmlns:a16="http://schemas.microsoft.com/office/drawing/2014/main" id="{494809E2-0175-4D4F-B91A-3F9447180B39}"/>
              </a:ext>
            </a:extLst>
          </p:cNvPr>
          <p:cNvPicPr>
            <a:picLocks noChangeAspect="1"/>
          </p:cNvPicPr>
          <p:nvPr/>
        </p:nvPicPr>
        <p:blipFill>
          <a:blip r:embed="rId4"/>
          <a:stretch>
            <a:fillRect/>
          </a:stretch>
        </p:blipFill>
        <p:spPr>
          <a:xfrm>
            <a:off x="4826000" y="2194395"/>
            <a:ext cx="6980278" cy="341608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1329180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3524-BED7-4598-8122-9EC2D18FE8FB}"/>
              </a:ext>
            </a:extLst>
          </p:cNvPr>
          <p:cNvSpPr>
            <a:spLocks noGrp="1"/>
          </p:cNvSpPr>
          <p:nvPr>
            <p:ph type="title"/>
          </p:nvPr>
        </p:nvSpPr>
        <p:spPr>
          <a:xfrm>
            <a:off x="1301669" y="0"/>
            <a:ext cx="9905998" cy="1478570"/>
          </a:xfrm>
        </p:spPr>
        <p:txBody>
          <a:bodyPr/>
          <a:lstStyle/>
          <a:p>
            <a:r>
              <a:rPr lang="en-US"/>
              <a:t>THE DBMS</a:t>
            </a:r>
          </a:p>
        </p:txBody>
      </p:sp>
      <p:sp>
        <p:nvSpPr>
          <p:cNvPr id="3" name="Content Placeholder 2">
            <a:extLst>
              <a:ext uri="{FF2B5EF4-FFF2-40B4-BE49-F238E27FC236}">
                <a16:creationId xmlns:a16="http://schemas.microsoft.com/office/drawing/2014/main" id="{21A34516-747C-4141-B499-DC0B62834530}"/>
              </a:ext>
            </a:extLst>
          </p:cNvPr>
          <p:cNvSpPr>
            <a:spLocks noGrp="1"/>
          </p:cNvSpPr>
          <p:nvPr>
            <p:ph idx="1"/>
          </p:nvPr>
        </p:nvSpPr>
        <p:spPr>
          <a:xfrm>
            <a:off x="1143000" y="1033429"/>
            <a:ext cx="9905999" cy="3541714"/>
          </a:xfrm>
        </p:spPr>
        <p:txBody>
          <a:bodyPr/>
          <a:lstStyle/>
          <a:p>
            <a:r>
              <a:rPr lang="en-US"/>
              <a:t>We decided on SQL Server since it is a reliable RDBMS and has a lot of support for integration with different platforms (such as Power BI) and services (such as Python’s </a:t>
            </a:r>
            <a:r>
              <a:rPr lang="en-US" err="1"/>
              <a:t>SQLAlchemy</a:t>
            </a:r>
            <a:r>
              <a:rPr lang="en-US"/>
              <a:t>).</a:t>
            </a:r>
          </a:p>
        </p:txBody>
      </p:sp>
      <p:pic>
        <p:nvPicPr>
          <p:cNvPr id="4" name="Picture 3">
            <a:extLst>
              <a:ext uri="{FF2B5EF4-FFF2-40B4-BE49-F238E27FC236}">
                <a16:creationId xmlns:a16="http://schemas.microsoft.com/office/drawing/2014/main" id="{F5D1D5B2-8B55-4B7E-8AAD-674348F438D9}"/>
              </a:ext>
            </a:extLst>
          </p:cNvPr>
          <p:cNvPicPr>
            <a:picLocks noChangeAspect="1"/>
          </p:cNvPicPr>
          <p:nvPr/>
        </p:nvPicPr>
        <p:blipFill>
          <a:blip r:embed="rId2"/>
          <a:stretch>
            <a:fillRect/>
          </a:stretch>
        </p:blipFill>
        <p:spPr>
          <a:xfrm>
            <a:off x="2969442" y="2551961"/>
            <a:ext cx="7550067" cy="4046364"/>
          </a:xfrm>
          <a:prstGeom prst="rect">
            <a:avLst/>
          </a:prstGeom>
        </p:spPr>
      </p:pic>
    </p:spTree>
    <p:extLst>
      <p:ext uri="{BB962C8B-B14F-4D97-AF65-F5344CB8AC3E}">
        <p14:creationId xmlns:p14="http://schemas.microsoft.com/office/powerpoint/2010/main" val="251197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833B-5441-4C08-A97F-2A52B0212FBD}"/>
              </a:ext>
            </a:extLst>
          </p:cNvPr>
          <p:cNvSpPr>
            <a:spLocks noGrp="1"/>
          </p:cNvSpPr>
          <p:nvPr>
            <p:ph type="title"/>
          </p:nvPr>
        </p:nvSpPr>
        <p:spPr/>
        <p:txBody>
          <a:bodyPr/>
          <a:lstStyle/>
          <a:p>
            <a:r>
              <a:rPr lang="en-US"/>
              <a:t>Data governance comparison</a:t>
            </a:r>
          </a:p>
        </p:txBody>
      </p:sp>
      <p:sp>
        <p:nvSpPr>
          <p:cNvPr id="3" name="Content Placeholder 2">
            <a:extLst>
              <a:ext uri="{FF2B5EF4-FFF2-40B4-BE49-F238E27FC236}">
                <a16:creationId xmlns:a16="http://schemas.microsoft.com/office/drawing/2014/main" id="{861AA2AB-1696-4338-87BB-0EF70E454AFE}"/>
              </a:ext>
            </a:extLst>
          </p:cNvPr>
          <p:cNvSpPr>
            <a:spLocks noGrp="1"/>
          </p:cNvSpPr>
          <p:nvPr>
            <p:ph idx="1"/>
          </p:nvPr>
        </p:nvSpPr>
        <p:spPr>
          <a:xfrm>
            <a:off x="1141412" y="1740440"/>
            <a:ext cx="9905999" cy="3541714"/>
          </a:xfrm>
        </p:spPr>
        <p:txBody>
          <a:bodyPr/>
          <a:lstStyle/>
          <a:p>
            <a:r>
              <a:rPr lang="en-US"/>
              <a:t>Columns, tables and schema</a:t>
            </a:r>
          </a:p>
        </p:txBody>
      </p:sp>
      <p:pic>
        <p:nvPicPr>
          <p:cNvPr id="5" name="Picture 4">
            <a:extLst>
              <a:ext uri="{FF2B5EF4-FFF2-40B4-BE49-F238E27FC236}">
                <a16:creationId xmlns:a16="http://schemas.microsoft.com/office/drawing/2014/main" id="{ED416B17-7C50-4589-BD03-8D5920299D55}"/>
              </a:ext>
            </a:extLst>
          </p:cNvPr>
          <p:cNvPicPr>
            <a:picLocks noChangeAspect="1"/>
          </p:cNvPicPr>
          <p:nvPr/>
        </p:nvPicPr>
        <p:blipFill>
          <a:blip r:embed="rId2"/>
          <a:stretch>
            <a:fillRect/>
          </a:stretch>
        </p:blipFill>
        <p:spPr>
          <a:xfrm>
            <a:off x="1141409" y="2224046"/>
            <a:ext cx="5934075" cy="1085850"/>
          </a:xfrm>
          <a:prstGeom prst="rect">
            <a:avLst/>
          </a:prstGeom>
        </p:spPr>
      </p:pic>
      <p:pic>
        <p:nvPicPr>
          <p:cNvPr id="7" name="Picture 6">
            <a:extLst>
              <a:ext uri="{FF2B5EF4-FFF2-40B4-BE49-F238E27FC236}">
                <a16:creationId xmlns:a16="http://schemas.microsoft.com/office/drawing/2014/main" id="{8DE7CB1F-A57C-420F-B047-F57516ABCDA2}"/>
              </a:ext>
            </a:extLst>
          </p:cNvPr>
          <p:cNvPicPr>
            <a:picLocks noChangeAspect="1"/>
          </p:cNvPicPr>
          <p:nvPr/>
        </p:nvPicPr>
        <p:blipFill>
          <a:blip r:embed="rId3"/>
          <a:stretch>
            <a:fillRect/>
          </a:stretch>
        </p:blipFill>
        <p:spPr>
          <a:xfrm>
            <a:off x="1227135" y="3436855"/>
            <a:ext cx="5762625" cy="3286125"/>
          </a:xfrm>
          <a:prstGeom prst="rect">
            <a:avLst/>
          </a:prstGeom>
        </p:spPr>
      </p:pic>
      <p:pic>
        <p:nvPicPr>
          <p:cNvPr id="9" name="Picture 8">
            <a:extLst>
              <a:ext uri="{FF2B5EF4-FFF2-40B4-BE49-F238E27FC236}">
                <a16:creationId xmlns:a16="http://schemas.microsoft.com/office/drawing/2014/main" id="{C3F4E703-ACBA-4D81-88ED-362A04ECF0BE}"/>
              </a:ext>
            </a:extLst>
          </p:cNvPr>
          <p:cNvPicPr>
            <a:picLocks noChangeAspect="1"/>
          </p:cNvPicPr>
          <p:nvPr/>
        </p:nvPicPr>
        <p:blipFill>
          <a:blip r:embed="rId4"/>
          <a:stretch>
            <a:fillRect/>
          </a:stretch>
        </p:blipFill>
        <p:spPr>
          <a:xfrm>
            <a:off x="7266723" y="2509796"/>
            <a:ext cx="4705350" cy="1600200"/>
          </a:xfrm>
          <a:prstGeom prst="rect">
            <a:avLst/>
          </a:prstGeom>
        </p:spPr>
      </p:pic>
    </p:spTree>
    <p:extLst>
      <p:ext uri="{BB962C8B-B14F-4D97-AF65-F5344CB8AC3E}">
        <p14:creationId xmlns:p14="http://schemas.microsoft.com/office/powerpoint/2010/main" val="1131710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08889F-937C-46C4-AFDC-C5883351F16C}"/>
              </a:ext>
            </a:extLst>
          </p:cNvPr>
          <p:cNvSpPr>
            <a:spLocks noGrp="1"/>
          </p:cNvSpPr>
          <p:nvPr>
            <p:ph idx="1"/>
          </p:nvPr>
        </p:nvSpPr>
        <p:spPr>
          <a:xfrm>
            <a:off x="1143000" y="477247"/>
            <a:ext cx="9905999" cy="3541714"/>
          </a:xfrm>
        </p:spPr>
        <p:txBody>
          <a:bodyPr/>
          <a:lstStyle/>
          <a:p>
            <a:r>
              <a:rPr lang="en-US" dirty="0"/>
              <a:t>Power BI Demo</a:t>
            </a:r>
          </a:p>
          <a:p>
            <a:endParaRPr lang="en-US" dirty="0"/>
          </a:p>
        </p:txBody>
      </p:sp>
      <p:pic>
        <p:nvPicPr>
          <p:cNvPr id="2" name="Power BI demo">
            <a:hlinkClick r:id="" action="ppaction://media"/>
            <a:extLst>
              <a:ext uri="{FF2B5EF4-FFF2-40B4-BE49-F238E27FC236}">
                <a16:creationId xmlns:a16="http://schemas.microsoft.com/office/drawing/2014/main" id="{6F0C87F0-D7D6-4895-A159-6655D0415B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3765" y="1003971"/>
            <a:ext cx="10598870" cy="5685852"/>
          </a:xfrm>
          <a:prstGeom prst="rect">
            <a:avLst/>
          </a:prstGeom>
        </p:spPr>
      </p:pic>
    </p:spTree>
    <p:extLst>
      <p:ext uri="{BB962C8B-B14F-4D97-AF65-F5344CB8AC3E}">
        <p14:creationId xmlns:p14="http://schemas.microsoft.com/office/powerpoint/2010/main" val="324501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p 1">
            <a:hlinkClick r:id="" action="ppaction://media"/>
            <a:extLst>
              <a:ext uri="{FF2B5EF4-FFF2-40B4-BE49-F238E27FC236}">
                <a16:creationId xmlns:a16="http://schemas.microsoft.com/office/drawing/2014/main" id="{FDEA0B8A-0B6E-4075-B943-152CEEF9624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1682" y="760053"/>
            <a:ext cx="10214678" cy="5479429"/>
          </a:xfrm>
        </p:spPr>
      </p:pic>
    </p:spTree>
    <p:extLst>
      <p:ext uri="{BB962C8B-B14F-4D97-AF65-F5344CB8AC3E}">
        <p14:creationId xmlns:p14="http://schemas.microsoft.com/office/powerpoint/2010/main" val="255264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21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E9B8-3FC9-4AE4-BB45-A0CE0961DD94}"/>
              </a:ext>
            </a:extLst>
          </p:cNvPr>
          <p:cNvSpPr>
            <a:spLocks noGrp="1"/>
          </p:cNvSpPr>
          <p:nvPr>
            <p:ph type="title"/>
          </p:nvPr>
        </p:nvSpPr>
        <p:spPr>
          <a:xfrm>
            <a:off x="1141412" y="327514"/>
            <a:ext cx="9905998" cy="1478570"/>
          </a:xfrm>
        </p:spPr>
        <p:txBody>
          <a:bodyPr/>
          <a:lstStyle/>
          <a:p>
            <a:r>
              <a:rPr lang="en-US"/>
              <a:t>Connecting Python to MSSQL</a:t>
            </a:r>
          </a:p>
        </p:txBody>
      </p:sp>
      <p:pic>
        <p:nvPicPr>
          <p:cNvPr id="4" name="Picture 3">
            <a:extLst>
              <a:ext uri="{FF2B5EF4-FFF2-40B4-BE49-F238E27FC236}">
                <a16:creationId xmlns:a16="http://schemas.microsoft.com/office/drawing/2014/main" id="{2B16CDA2-41C8-4935-B259-44821482EE22}"/>
              </a:ext>
            </a:extLst>
          </p:cNvPr>
          <p:cNvPicPr>
            <a:picLocks noChangeAspect="1"/>
          </p:cNvPicPr>
          <p:nvPr/>
        </p:nvPicPr>
        <p:blipFill rotWithShape="1">
          <a:blip r:embed="rId2"/>
          <a:srcRect l="10802" t="36474" r="12111" b="-608"/>
          <a:stretch/>
        </p:blipFill>
        <p:spPr>
          <a:xfrm>
            <a:off x="326404" y="1470259"/>
            <a:ext cx="11402010" cy="5065281"/>
          </a:xfrm>
          <a:prstGeom prst="rect">
            <a:avLst/>
          </a:prstGeom>
        </p:spPr>
      </p:pic>
    </p:spTree>
    <p:extLst>
      <p:ext uri="{BB962C8B-B14F-4D97-AF65-F5344CB8AC3E}">
        <p14:creationId xmlns:p14="http://schemas.microsoft.com/office/powerpoint/2010/main" val="22734772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F1C5B95F0572146BFB43E0454C275A4" ma:contentTypeVersion="10" ma:contentTypeDescription="Create a new document." ma:contentTypeScope="" ma:versionID="3415beae661437c0fab8af0414dcc5e4">
  <xsd:schema xmlns:xsd="http://www.w3.org/2001/XMLSchema" xmlns:xs="http://www.w3.org/2001/XMLSchema" xmlns:p="http://schemas.microsoft.com/office/2006/metadata/properties" xmlns:ns3="f7f20881-34ea-4d36-84bf-f9e668c4423c" xmlns:ns4="e2bc155b-6383-46f0-b52b-122064000b7d" targetNamespace="http://schemas.microsoft.com/office/2006/metadata/properties" ma:root="true" ma:fieldsID="881330909e85b3270c7e520ad83f0b48" ns3:_="" ns4:_="">
    <xsd:import namespace="f7f20881-34ea-4d36-84bf-f9e668c4423c"/>
    <xsd:import namespace="e2bc155b-6383-46f0-b52b-122064000b7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f20881-34ea-4d36-84bf-f9e668c442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bc155b-6383-46f0-b52b-122064000b7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C0330D8-975E-464E-915C-5462C676A2A4}">
  <ds:schemaRefs>
    <ds:schemaRef ds:uri="e2bc155b-6383-46f0-b52b-122064000b7d"/>
    <ds:schemaRef ds:uri="f7f20881-34ea-4d36-84bf-f9e668c4423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7E221E6-B82A-42A3-973A-4DE2CAD15F16}">
  <ds:schemaRefs>
    <ds:schemaRef ds:uri="e2bc155b-6383-46f0-b52b-122064000b7d"/>
    <ds:schemaRef ds:uri="f7f20881-34ea-4d36-84bf-f9e668c442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26D1FA3-567F-4867-8D93-F6DBD0F8C8C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TM04033919[[fn=Circuit]]</Template>
  <TotalTime>0</TotalTime>
  <Words>374</Words>
  <Application>Microsoft Office PowerPoint</Application>
  <PresentationFormat>Widescreen</PresentationFormat>
  <Paragraphs>35</Paragraphs>
  <Slides>23</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Tw Cen MT</vt:lpstr>
      <vt:lpstr>Circuit</vt:lpstr>
      <vt:lpstr>Final Presentation Text Mining – Team 4</vt:lpstr>
      <vt:lpstr>topic</vt:lpstr>
      <vt:lpstr>Final presentation tasks</vt:lpstr>
      <vt:lpstr>The database</vt:lpstr>
      <vt:lpstr>THE DBMS</vt:lpstr>
      <vt:lpstr>Data governance comparison</vt:lpstr>
      <vt:lpstr>PowerPoint Presentation</vt:lpstr>
      <vt:lpstr>PowerPoint Presentation</vt:lpstr>
      <vt:lpstr>Connecting Python to MSSQL</vt:lpstr>
      <vt:lpstr>PowerPoint Presentation</vt:lpstr>
      <vt:lpstr>Data analysis tools</vt:lpstr>
      <vt:lpstr>Classification model results</vt:lpstr>
      <vt:lpstr>Findings &amp; data visualizations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Outcomes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1 Team 4 Text Mining</dc:title>
  <dc:creator>Shah, Zawaad M</dc:creator>
  <cp:lastModifiedBy>Shah, Zawaad M</cp:lastModifiedBy>
  <cp:revision>1</cp:revision>
  <dcterms:created xsi:type="dcterms:W3CDTF">2021-06-29T06:21:49Z</dcterms:created>
  <dcterms:modified xsi:type="dcterms:W3CDTF">2021-07-23T05:01:05Z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0x0101009F1C5B95F0572146BFB43E0454C275A4</vt:lpwstr>
  </property>
</Properties>
</file>